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57" r:id="rId3"/>
    <p:sldId id="476" r:id="rId4"/>
    <p:sldId id="439" r:id="rId5"/>
    <p:sldId id="480" r:id="rId6"/>
    <p:sldId id="443" r:id="rId7"/>
    <p:sldId id="481" r:id="rId8"/>
    <p:sldId id="348" r:id="rId9"/>
    <p:sldId id="487" r:id="rId10"/>
    <p:sldId id="483" r:id="rId11"/>
    <p:sldId id="470" r:id="rId12"/>
    <p:sldId id="471" r:id="rId13"/>
    <p:sldId id="486" r:id="rId14"/>
    <p:sldId id="449" r:id="rId15"/>
    <p:sldId id="478" r:id="rId16"/>
    <p:sldId id="467" r:id="rId17"/>
    <p:sldId id="397" r:id="rId18"/>
    <p:sldId id="445" r:id="rId19"/>
    <p:sldId id="447" r:id="rId20"/>
    <p:sldId id="400" r:id="rId21"/>
    <p:sldId id="448" r:id="rId22"/>
    <p:sldId id="464" r:id="rId23"/>
    <p:sldId id="458" r:id="rId24"/>
    <p:sldId id="459" r:id="rId25"/>
    <p:sldId id="450" r:id="rId26"/>
    <p:sldId id="382" r:id="rId27"/>
    <p:sldId id="463" r:id="rId28"/>
    <p:sldId id="468" r:id="rId29"/>
  </p:sldIdLst>
  <p:sldSz cx="12192000" cy="6858000"/>
  <p:notesSz cx="6858000" cy="9144000"/>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842" autoAdjust="0"/>
  </p:normalViewPr>
  <p:slideViewPr>
    <p:cSldViewPr snapToGrid="0">
      <p:cViewPr varScale="1">
        <p:scale>
          <a:sx n="60" d="100"/>
          <a:sy n="60" d="100"/>
        </p:scale>
        <p:origin x="81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solidFill>
                <a:latin typeface="+mn-lt"/>
                <a:ea typeface="+mn-ea"/>
                <a:cs typeface="+mn-cs"/>
              </a:defRPr>
            </a:pPr>
            <a:r>
              <a:rPr lang="fa-IR" dirty="0">
                <a:solidFill>
                  <a:schemeClr val="tx1"/>
                </a:solidFill>
                <a:cs typeface="B Titr" panose="00000700000000000000" pitchFamily="2" charset="-78"/>
              </a:rPr>
              <a:t>روند ازدواج سال های 1394-1385 کشور</a:t>
            </a:r>
            <a:endParaRPr lang="en-US" dirty="0">
              <a:solidFill>
                <a:schemeClr val="tx1"/>
              </a:solidFill>
              <a:cs typeface="B Titr" panose="00000700000000000000" pitchFamily="2" charset="-78"/>
            </a:endParaRPr>
          </a:p>
        </c:rich>
      </c:tx>
      <c:layout>
        <c:manualLayout>
          <c:xMode val="edge"/>
          <c:yMode val="edge"/>
          <c:x val="0.24911808299233562"/>
          <c:y val="0"/>
        </c:manualLayout>
      </c:layout>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solidFill>
              <a:latin typeface="+mn-lt"/>
              <a:ea typeface="+mn-ea"/>
              <a:cs typeface="+mn-cs"/>
            </a:defRPr>
          </a:pPr>
          <a:endParaRPr lang="fa-IR"/>
        </a:p>
      </c:txPr>
    </c:title>
    <c:autoTitleDeleted val="0"/>
    <c:plotArea>
      <c:layout/>
      <c:barChart>
        <c:barDir val="col"/>
        <c:grouping val="clustered"/>
        <c:varyColors val="0"/>
        <c:ser>
          <c:idx val="0"/>
          <c:order val="0"/>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dLbls>
            <c:dLbl>
              <c:idx val="7"/>
              <c:layout>
                <c:manualLayout>
                  <c:x val="-4.166666210994611E-3"/>
                  <c:y val="-4.462355588334897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BE1-4DA4-AE75-99F2CBC43D80}"/>
                </c:ext>
              </c:extLst>
            </c:dLbl>
            <c:dLbl>
              <c:idx val="8"/>
              <c:layout>
                <c:manualLayout>
                  <c:x val="-9.72222115898729E-3"/>
                  <c:y val="-4.037369341826815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BE1-4DA4-AE75-99F2CBC43D80}"/>
                </c:ext>
              </c:extLst>
            </c:dLbl>
            <c:dLbl>
              <c:idx val="9"/>
              <c:layout>
                <c:manualLayout>
                  <c:x val="0"/>
                  <c:y val="-3.82487621857277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BE1-4DA4-AE75-99F2CBC43D8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a-I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trendline>
            <c:spPr>
              <a:ln w="19050" cap="rnd">
                <a:solidFill>
                  <a:schemeClr val="accent2"/>
                </a:solidFill>
              </a:ln>
              <a:effectLst/>
            </c:spPr>
            <c:trendlineType val="poly"/>
            <c:order val="2"/>
            <c:dispRSqr val="0"/>
            <c:dispEq val="0"/>
          </c:trendline>
          <c:cat>
            <c:strRef>
              <c:f>'[Chart in Microsoft PowerPoint]Sheet1'!$AI$41:$AR$41</c:f>
              <c:strCache>
                <c:ptCount val="10"/>
                <c:pt idx="0">
                  <c:v>سال1385</c:v>
                </c:pt>
                <c:pt idx="1">
                  <c:v>سال1386</c:v>
                </c:pt>
                <c:pt idx="2">
                  <c:v>سال1387</c:v>
                </c:pt>
                <c:pt idx="3">
                  <c:v>سال 1388</c:v>
                </c:pt>
                <c:pt idx="4">
                  <c:v>سال 1389</c:v>
                </c:pt>
                <c:pt idx="5">
                  <c:v>سال1390</c:v>
                </c:pt>
                <c:pt idx="6">
                  <c:v>سال 1391</c:v>
                </c:pt>
                <c:pt idx="7">
                  <c:v>سال1392</c:v>
                </c:pt>
                <c:pt idx="8">
                  <c:v>سال1393</c:v>
                </c:pt>
                <c:pt idx="9">
                  <c:v>سال1394</c:v>
                </c:pt>
              </c:strCache>
            </c:strRef>
          </c:cat>
          <c:val>
            <c:numRef>
              <c:f>'[Chart in Microsoft PowerPoint]Sheet1'!$AI$42:$AR$42</c:f>
              <c:numCache>
                <c:formatCode>General</c:formatCode>
                <c:ptCount val="10"/>
                <c:pt idx="0">
                  <c:v>778291</c:v>
                </c:pt>
                <c:pt idx="1">
                  <c:v>841107</c:v>
                </c:pt>
                <c:pt idx="2">
                  <c:v>881592</c:v>
                </c:pt>
                <c:pt idx="3">
                  <c:v>890208</c:v>
                </c:pt>
                <c:pt idx="4">
                  <c:v>891627</c:v>
                </c:pt>
                <c:pt idx="5">
                  <c:v>874792</c:v>
                </c:pt>
                <c:pt idx="6">
                  <c:v>829968</c:v>
                </c:pt>
                <c:pt idx="7">
                  <c:v>774513</c:v>
                </c:pt>
                <c:pt idx="8">
                  <c:v>724324</c:v>
                </c:pt>
                <c:pt idx="9">
                  <c:v>685352</c:v>
                </c:pt>
              </c:numCache>
            </c:numRef>
          </c:val>
          <c:extLst>
            <c:ext xmlns:c16="http://schemas.microsoft.com/office/drawing/2014/chart" uri="{C3380CC4-5D6E-409C-BE32-E72D297353CC}">
              <c16:uniqueId val="{00000004-3BE1-4DA4-AE75-99F2CBC43D80}"/>
            </c:ext>
          </c:extLst>
        </c:ser>
        <c:dLbls>
          <c:dLblPos val="outEnd"/>
          <c:showLegendKey val="0"/>
          <c:showVal val="1"/>
          <c:showCatName val="0"/>
          <c:showSerName val="0"/>
          <c:showPercent val="0"/>
          <c:showBubbleSize val="0"/>
        </c:dLbls>
        <c:gapWidth val="164"/>
        <c:overlap val="-22"/>
        <c:axId val="616758560"/>
        <c:axId val="616759120"/>
      </c:barChart>
      <c:catAx>
        <c:axId val="616758560"/>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a-IR"/>
          </a:p>
        </c:txPr>
        <c:crossAx val="616759120"/>
        <c:crosses val="autoZero"/>
        <c:auto val="1"/>
        <c:lblAlgn val="ctr"/>
        <c:lblOffset val="100"/>
        <c:noMultiLvlLbl val="0"/>
      </c:catAx>
      <c:valAx>
        <c:axId val="61675912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a-IR"/>
          </a:p>
        </c:txPr>
        <c:crossAx val="6167585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a-I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j-lt"/>
                <a:ea typeface="+mj-ea"/>
                <a:cs typeface="+mj-cs"/>
              </a:defRPr>
            </a:pPr>
            <a:r>
              <a:rPr lang="fa-IR" dirty="0">
                <a:cs typeface="B Titr" panose="00000700000000000000" pitchFamily="2" charset="-78"/>
              </a:rPr>
              <a:t>نرخ باروری در</a:t>
            </a:r>
            <a:r>
              <a:rPr lang="fa-IR" baseline="0" dirty="0">
                <a:cs typeface="B Titr" panose="00000700000000000000" pitchFamily="2" charset="-78"/>
              </a:rPr>
              <a:t> استان زنجان</a:t>
            </a:r>
            <a:r>
              <a:rPr lang="fa-IR" dirty="0">
                <a:cs typeface="B Titr" panose="00000700000000000000" pitchFamily="2" charset="-78"/>
              </a:rPr>
              <a:t> 1403- 1395 </a:t>
            </a:r>
          </a:p>
        </c:rich>
      </c:tx>
      <c:overlay val="0"/>
      <c:spPr>
        <a:noFill/>
        <a:ln>
          <a:noFill/>
        </a:ln>
        <a:effectLst/>
      </c:spPr>
      <c:txPr>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j-lt"/>
              <a:ea typeface="+mj-ea"/>
              <a:cs typeface="+mj-cs"/>
            </a:defRPr>
          </a:pPr>
          <a:endParaRPr lang="fa-IR"/>
        </a:p>
      </c:txPr>
    </c:title>
    <c:autoTitleDeleted val="0"/>
    <c:plotArea>
      <c:layout/>
      <c:lineChart>
        <c:grouping val="stacked"/>
        <c:varyColors val="0"/>
        <c:ser>
          <c:idx val="0"/>
          <c:order val="0"/>
          <c:tx>
            <c:strRef>
              <c:f>Sheet1!$H$7</c:f>
              <c:strCache>
                <c:ptCount val="1"/>
                <c:pt idx="0">
                  <c:v>نرخ باروری </c:v>
                </c:pt>
              </c:strCache>
            </c:strRef>
          </c:tx>
          <c:spPr>
            <a:ln w="38100"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fa-I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Sheet1!$G$8:$G$16</c:f>
              <c:numCache>
                <c:formatCode>General</c:formatCode>
                <c:ptCount val="9"/>
                <c:pt idx="0">
                  <c:v>1395</c:v>
                </c:pt>
                <c:pt idx="1">
                  <c:v>1396</c:v>
                </c:pt>
                <c:pt idx="2">
                  <c:v>1397</c:v>
                </c:pt>
                <c:pt idx="3">
                  <c:v>1398</c:v>
                </c:pt>
                <c:pt idx="4">
                  <c:v>1399</c:v>
                </c:pt>
                <c:pt idx="5">
                  <c:v>1400</c:v>
                </c:pt>
                <c:pt idx="6">
                  <c:v>1401</c:v>
                </c:pt>
                <c:pt idx="7">
                  <c:v>1402</c:v>
                </c:pt>
                <c:pt idx="8">
                  <c:v>1403</c:v>
                </c:pt>
              </c:numCache>
            </c:numRef>
          </c:cat>
          <c:val>
            <c:numRef>
              <c:f>Sheet1!$H$8:$H$16</c:f>
              <c:numCache>
                <c:formatCode>General</c:formatCode>
                <c:ptCount val="9"/>
                <c:pt idx="0">
                  <c:v>2.37</c:v>
                </c:pt>
                <c:pt idx="1">
                  <c:v>2.09</c:v>
                </c:pt>
                <c:pt idx="2">
                  <c:v>2.2000000000000002</c:v>
                </c:pt>
                <c:pt idx="3">
                  <c:v>1.91</c:v>
                </c:pt>
                <c:pt idx="4">
                  <c:v>1.78</c:v>
                </c:pt>
                <c:pt idx="5">
                  <c:v>1.74</c:v>
                </c:pt>
                <c:pt idx="6">
                  <c:v>1.67</c:v>
                </c:pt>
                <c:pt idx="7">
                  <c:v>1.67</c:v>
                </c:pt>
                <c:pt idx="8">
                  <c:v>1.55</c:v>
                </c:pt>
              </c:numCache>
            </c:numRef>
          </c:val>
          <c:smooth val="0"/>
          <c:extLst>
            <c:ext xmlns:c16="http://schemas.microsoft.com/office/drawing/2014/chart" uri="{C3380CC4-5D6E-409C-BE32-E72D297353CC}">
              <c16:uniqueId val="{00000000-3F1B-4AF7-BB04-ADC2DE077E33}"/>
            </c:ext>
          </c:extLst>
        </c:ser>
        <c:dLbls>
          <c:dLblPos val="ctr"/>
          <c:showLegendKey val="0"/>
          <c:showVal val="1"/>
          <c:showCatName val="0"/>
          <c:showSerName val="0"/>
          <c:showPercent val="0"/>
          <c:showBubbleSize val="0"/>
        </c:dLbls>
        <c:smooth val="0"/>
        <c:axId val="1283655952"/>
        <c:axId val="1283664272"/>
      </c:lineChart>
      <c:catAx>
        <c:axId val="1283655952"/>
        <c:scaling>
          <c:orientation val="minMax"/>
        </c:scaling>
        <c:delete val="0"/>
        <c:axPos val="b"/>
        <c:numFmt formatCode="General" sourceLinked="1"/>
        <c:majorTickMark val="none"/>
        <c:minorTickMark val="none"/>
        <c:tickLblPos val="nextTo"/>
        <c:spPr>
          <a:noFill/>
          <a:ln w="25400" cap="flat" cmpd="sng" algn="ctr">
            <a:noFill/>
            <a:round/>
          </a:ln>
          <a:effectLst/>
        </c:spPr>
        <c:txPr>
          <a:bodyPr rot="-60000000" spcFirstLastPara="1" vertOverflow="ellipsis" vert="horz" wrap="square" anchor="ctr" anchorCtr="1"/>
          <a:lstStyle/>
          <a:p>
            <a:pPr>
              <a:defRPr sz="1400" b="1" i="0" u="none" strike="noStrike" kern="1200" cap="none" spc="0" normalizeH="0" baseline="0">
                <a:solidFill>
                  <a:schemeClr val="tx1">
                    <a:lumMod val="65000"/>
                    <a:lumOff val="35000"/>
                  </a:schemeClr>
                </a:solidFill>
                <a:latin typeface="+mn-lt"/>
                <a:ea typeface="+mn-ea"/>
                <a:cs typeface="+mn-cs"/>
              </a:defRPr>
            </a:pPr>
            <a:endParaRPr lang="fa-IR"/>
          </a:p>
        </c:txPr>
        <c:crossAx val="1283664272"/>
        <c:crosses val="autoZero"/>
        <c:auto val="1"/>
        <c:lblAlgn val="ctr"/>
        <c:lblOffset val="100"/>
        <c:noMultiLvlLbl val="0"/>
      </c:catAx>
      <c:valAx>
        <c:axId val="1283664272"/>
        <c:scaling>
          <c:orientation val="minMax"/>
        </c:scaling>
        <c:delete val="1"/>
        <c:axPos val="l"/>
        <c:numFmt formatCode="General" sourceLinked="1"/>
        <c:majorTickMark val="none"/>
        <c:minorTickMark val="none"/>
        <c:tickLblPos val="nextTo"/>
        <c:crossAx val="128365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a-IR"/>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a-IR"/>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3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2C5BA839-E9E4-47F5-8F53-61FA0B935929}" type="datetimeFigureOut">
              <a:rPr lang="fa-IR" smtClean="0"/>
              <a:t>23/11/1446</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F7197C81-4498-4D5A-AD2F-17CBFDCEAE23}" type="slidenum">
              <a:rPr lang="fa-IR" smtClean="0"/>
              <a:t>‹#›</a:t>
            </a:fld>
            <a:endParaRPr lang="fa-IR"/>
          </a:p>
        </p:txBody>
      </p:sp>
    </p:spTree>
    <p:extLst>
      <p:ext uri="{BB962C8B-B14F-4D97-AF65-F5344CB8AC3E}">
        <p14:creationId xmlns:p14="http://schemas.microsoft.com/office/powerpoint/2010/main" val="2938504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5"/>
          </p:nvPr>
        </p:nvSpPr>
        <p:spPr/>
        <p:txBody>
          <a:bodyPr/>
          <a:lstStyle/>
          <a:p>
            <a:fld id="{F7197C81-4498-4D5A-AD2F-17CBFDCEAE23}" type="slidenum">
              <a:rPr lang="fa-IR" smtClean="0"/>
              <a:t>1</a:t>
            </a:fld>
            <a:endParaRPr lang="fa-IR"/>
          </a:p>
        </p:txBody>
      </p:sp>
    </p:spTree>
    <p:extLst>
      <p:ext uri="{BB962C8B-B14F-4D97-AF65-F5344CB8AC3E}">
        <p14:creationId xmlns:p14="http://schemas.microsoft.com/office/powerpoint/2010/main" val="3060727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4AE69F-6C66-474C-B75F-079E7B415C24}" type="slidenum">
              <a:rPr lang="fa-IR" smtClean="0"/>
              <a:pPr/>
              <a:t>4</a:t>
            </a:fld>
            <a:endParaRPr lang="fa-IR"/>
          </a:p>
        </p:txBody>
      </p:sp>
    </p:spTree>
    <p:extLst>
      <p:ext uri="{BB962C8B-B14F-4D97-AF65-F5344CB8AC3E}">
        <p14:creationId xmlns:p14="http://schemas.microsoft.com/office/powerpoint/2010/main" val="21355203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C:\abitbetter\bamboo.gif">
            <a:extLst>
              <a:ext uri="{FF2B5EF4-FFF2-40B4-BE49-F238E27FC236}">
                <a16:creationId xmlns:a16="http://schemas.microsoft.com/office/drawing/2014/main" id="{2BCBCDDD-EAD0-4F6F-96EA-51E93D7567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3792"/>
          <a:stretch>
            <a:fillRect/>
          </a:stretch>
        </p:blipFill>
        <p:spPr bwMode="ltGray">
          <a:xfrm>
            <a:off x="8390467" y="-1588"/>
            <a:ext cx="3810000"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Rectangle 3"/>
          <p:cNvSpPr>
            <a:spLocks noGrp="1" noChangeArrowheads="1"/>
          </p:cNvSpPr>
          <p:nvPr>
            <p:ph type="ctrTitle"/>
          </p:nvPr>
        </p:nvSpPr>
        <p:spPr>
          <a:xfrm>
            <a:off x="406400" y="1821360"/>
            <a:ext cx="8331200" cy="769441"/>
          </a:xfrm>
        </p:spPr>
        <p:txBody>
          <a:bodyPr/>
          <a:lstStyle>
            <a:lvl1pPr>
              <a:defRPr/>
            </a:lvl1pPr>
          </a:lstStyle>
          <a:p>
            <a:r>
              <a:rPr lang="zh-CN" altLang="en-US"/>
              <a:t>单击此处编辑母版标题样式</a:t>
            </a:r>
          </a:p>
        </p:txBody>
      </p:sp>
      <p:sp>
        <p:nvSpPr>
          <p:cNvPr id="35844" name="Rectangle 4"/>
          <p:cNvSpPr>
            <a:spLocks noGrp="1" noChangeArrowheads="1"/>
          </p:cNvSpPr>
          <p:nvPr>
            <p:ph type="subTitle" idx="1"/>
          </p:nvPr>
        </p:nvSpPr>
        <p:spPr>
          <a:xfrm>
            <a:off x="406400" y="3429000"/>
            <a:ext cx="8026400" cy="1752600"/>
          </a:xfrm>
        </p:spPr>
        <p:txBody>
          <a:bodyPr/>
          <a:lstStyle>
            <a:lvl1pPr marL="0" indent="0" algn="ctr">
              <a:buFont typeface="Wingdings" pitchFamily="2" charset="2"/>
              <a:buNone/>
              <a:defRPr/>
            </a:lvl1pPr>
          </a:lstStyle>
          <a:p>
            <a:r>
              <a:rPr lang="zh-CN" altLang="en-US"/>
              <a:t>单击此处编辑母版副标题样式</a:t>
            </a:r>
          </a:p>
        </p:txBody>
      </p:sp>
      <p:sp>
        <p:nvSpPr>
          <p:cNvPr id="5" name="Rectangle 5">
            <a:extLst>
              <a:ext uri="{FF2B5EF4-FFF2-40B4-BE49-F238E27FC236}">
                <a16:creationId xmlns:a16="http://schemas.microsoft.com/office/drawing/2014/main" id="{C72CDF34-0CE6-4D23-ACA9-2FB57B5657DD}"/>
              </a:ext>
            </a:extLst>
          </p:cNvPr>
          <p:cNvSpPr>
            <a:spLocks noGrp="1" noChangeArrowheads="1"/>
          </p:cNvSpPr>
          <p:nvPr>
            <p:ph type="dt" sz="half" idx="10"/>
          </p:nvPr>
        </p:nvSpPr>
        <p:spPr>
          <a:xfrm>
            <a:off x="342901" y="6248400"/>
            <a:ext cx="2163233" cy="457200"/>
          </a:xfrm>
        </p:spPr>
        <p:txBody>
          <a:bodyPr/>
          <a:lstStyle>
            <a:lvl1pPr>
              <a:defRPr/>
            </a:lvl1pPr>
          </a:lstStyle>
          <a:p>
            <a:pPr>
              <a:defRPr/>
            </a:pPr>
            <a:endParaRPr lang="zh-CN" altLang="en-US"/>
          </a:p>
        </p:txBody>
      </p:sp>
      <p:sp>
        <p:nvSpPr>
          <p:cNvPr id="6" name="Rectangle 6">
            <a:extLst>
              <a:ext uri="{FF2B5EF4-FFF2-40B4-BE49-F238E27FC236}">
                <a16:creationId xmlns:a16="http://schemas.microsoft.com/office/drawing/2014/main" id="{E2D682BF-86B9-488A-ADE9-D6B74404D769}"/>
              </a:ext>
            </a:extLst>
          </p:cNvPr>
          <p:cNvSpPr>
            <a:spLocks noGrp="1" noChangeArrowheads="1"/>
          </p:cNvSpPr>
          <p:nvPr>
            <p:ph type="ftr" sz="quarter" idx="11"/>
          </p:nvPr>
        </p:nvSpPr>
        <p:spPr>
          <a:xfrm>
            <a:off x="2810933" y="6248400"/>
            <a:ext cx="3996267" cy="457200"/>
          </a:xfrm>
        </p:spPr>
        <p:txBody>
          <a:bodyPr/>
          <a:lstStyle>
            <a:lvl1pPr>
              <a:defRPr/>
            </a:lvl1pPr>
          </a:lstStyle>
          <a:p>
            <a:pPr>
              <a:defRPr/>
            </a:pPr>
            <a:endParaRPr lang="zh-CN" altLang="en-US"/>
          </a:p>
        </p:txBody>
      </p:sp>
      <p:sp>
        <p:nvSpPr>
          <p:cNvPr id="7" name="Rectangle 7">
            <a:extLst>
              <a:ext uri="{FF2B5EF4-FFF2-40B4-BE49-F238E27FC236}">
                <a16:creationId xmlns:a16="http://schemas.microsoft.com/office/drawing/2014/main" id="{5D2311DD-C258-424C-9BBF-BAF2B7020CBF}"/>
              </a:ext>
            </a:extLst>
          </p:cNvPr>
          <p:cNvSpPr>
            <a:spLocks noGrp="1" noChangeArrowheads="1"/>
          </p:cNvSpPr>
          <p:nvPr>
            <p:ph type="sldNum" sz="quarter" idx="12"/>
          </p:nvPr>
        </p:nvSpPr>
        <p:spPr>
          <a:xfrm>
            <a:off x="7315200" y="6248400"/>
            <a:ext cx="1828800" cy="457200"/>
          </a:xfrm>
        </p:spPr>
        <p:txBody>
          <a:bodyPr/>
          <a:lstStyle>
            <a:lvl1pPr>
              <a:defRPr/>
            </a:lvl1pPr>
          </a:lstStyle>
          <a:p>
            <a:fld id="{3AB056E8-76C7-4197-98C7-5CB368B8DF7F}" type="slidenum">
              <a:rPr lang="zh-CN" altLang="en-US"/>
              <a:pPr/>
              <a:t>‹#›</a:t>
            </a:fld>
            <a:endParaRPr lang="zh-CN" altLang="en-US"/>
          </a:p>
        </p:txBody>
      </p:sp>
    </p:spTree>
    <p:extLst>
      <p:ext uri="{BB962C8B-B14F-4D97-AF65-F5344CB8AC3E}">
        <p14:creationId xmlns:p14="http://schemas.microsoft.com/office/powerpoint/2010/main" val="520796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Rectangle 5">
            <a:extLst>
              <a:ext uri="{FF2B5EF4-FFF2-40B4-BE49-F238E27FC236}">
                <a16:creationId xmlns:a16="http://schemas.microsoft.com/office/drawing/2014/main" id="{480ACF2F-E12B-4C0F-A43B-6C8BE402B50F}"/>
              </a:ext>
            </a:extLst>
          </p:cNvPr>
          <p:cNvSpPr>
            <a:spLocks noGrp="1" noChangeArrowheads="1"/>
          </p:cNvSpPr>
          <p:nvPr>
            <p:ph type="dt" sz="half" idx="10"/>
          </p:nvPr>
        </p:nvSpPr>
        <p:spPr>
          <a:ln/>
        </p:spPr>
        <p:txBody>
          <a:bodyPr/>
          <a:lstStyle>
            <a:lvl1pPr>
              <a:defRPr/>
            </a:lvl1pPr>
          </a:lstStyle>
          <a:p>
            <a:pPr>
              <a:defRPr/>
            </a:pPr>
            <a:endParaRPr lang="zh-CN" altLang="en-US"/>
          </a:p>
        </p:txBody>
      </p:sp>
      <p:sp>
        <p:nvSpPr>
          <p:cNvPr id="5" name="Rectangle 6">
            <a:extLst>
              <a:ext uri="{FF2B5EF4-FFF2-40B4-BE49-F238E27FC236}">
                <a16:creationId xmlns:a16="http://schemas.microsoft.com/office/drawing/2014/main" id="{191C6A9D-BFB1-4D1C-9EB8-ECB5995ABFF2}"/>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7">
            <a:extLst>
              <a:ext uri="{FF2B5EF4-FFF2-40B4-BE49-F238E27FC236}">
                <a16:creationId xmlns:a16="http://schemas.microsoft.com/office/drawing/2014/main" id="{47A0BE0D-E87D-43F2-8272-F9C4FA3A1D10}"/>
              </a:ext>
            </a:extLst>
          </p:cNvPr>
          <p:cNvSpPr>
            <a:spLocks noGrp="1" noChangeArrowheads="1"/>
          </p:cNvSpPr>
          <p:nvPr>
            <p:ph type="sldNum" sz="quarter" idx="12"/>
          </p:nvPr>
        </p:nvSpPr>
        <p:spPr>
          <a:ln/>
        </p:spPr>
        <p:txBody>
          <a:bodyPr/>
          <a:lstStyle>
            <a:lvl1pPr>
              <a:defRPr/>
            </a:lvl1pPr>
          </a:lstStyle>
          <a:p>
            <a:fld id="{BF306A38-CBA9-4F64-8F26-7D42F66366AE}" type="slidenum">
              <a:rPr lang="zh-CN" altLang="en-US"/>
              <a:pPr/>
              <a:t>‹#›</a:t>
            </a:fld>
            <a:endParaRPr lang="zh-CN" altLang="en-US"/>
          </a:p>
        </p:txBody>
      </p:sp>
    </p:spTree>
    <p:extLst>
      <p:ext uri="{BB962C8B-B14F-4D97-AF65-F5344CB8AC3E}">
        <p14:creationId xmlns:p14="http://schemas.microsoft.com/office/powerpoint/2010/main" val="1099149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r">
              <a:defRPr sz="4000" b="1" cap="all"/>
            </a:lvl1pPr>
          </a:lstStyle>
          <a:p>
            <a:r>
              <a:rPr lang="en-US"/>
              <a:t>Click to edit Master title style</a:t>
            </a:r>
            <a:endParaRPr lang="fa-I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C0D10C28-68F1-439C-8771-5AE13E69905C}"/>
              </a:ext>
            </a:extLst>
          </p:cNvPr>
          <p:cNvSpPr>
            <a:spLocks noGrp="1" noChangeArrowheads="1"/>
          </p:cNvSpPr>
          <p:nvPr>
            <p:ph type="dt" sz="half" idx="10"/>
          </p:nvPr>
        </p:nvSpPr>
        <p:spPr>
          <a:ln/>
        </p:spPr>
        <p:txBody>
          <a:bodyPr/>
          <a:lstStyle>
            <a:lvl1pPr>
              <a:defRPr/>
            </a:lvl1pPr>
          </a:lstStyle>
          <a:p>
            <a:pPr>
              <a:defRPr/>
            </a:pPr>
            <a:endParaRPr lang="zh-CN" altLang="en-US"/>
          </a:p>
        </p:txBody>
      </p:sp>
      <p:sp>
        <p:nvSpPr>
          <p:cNvPr id="5" name="Rectangle 6">
            <a:extLst>
              <a:ext uri="{FF2B5EF4-FFF2-40B4-BE49-F238E27FC236}">
                <a16:creationId xmlns:a16="http://schemas.microsoft.com/office/drawing/2014/main" id="{68947AB5-8AC9-4561-8684-B1E141CC841F}"/>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7">
            <a:extLst>
              <a:ext uri="{FF2B5EF4-FFF2-40B4-BE49-F238E27FC236}">
                <a16:creationId xmlns:a16="http://schemas.microsoft.com/office/drawing/2014/main" id="{E938CB15-3A09-4A9A-8C74-AB0A4B85DC5E}"/>
              </a:ext>
            </a:extLst>
          </p:cNvPr>
          <p:cNvSpPr>
            <a:spLocks noGrp="1" noChangeArrowheads="1"/>
          </p:cNvSpPr>
          <p:nvPr>
            <p:ph type="sldNum" sz="quarter" idx="12"/>
          </p:nvPr>
        </p:nvSpPr>
        <p:spPr>
          <a:ln/>
        </p:spPr>
        <p:txBody>
          <a:bodyPr/>
          <a:lstStyle>
            <a:lvl1pPr>
              <a:defRPr/>
            </a:lvl1pPr>
          </a:lstStyle>
          <a:p>
            <a:fld id="{F3A46633-F432-4A23-9744-C9C5807B08F6}" type="slidenum">
              <a:rPr lang="zh-CN" altLang="en-US"/>
              <a:pPr/>
              <a:t>‹#›</a:t>
            </a:fld>
            <a:endParaRPr lang="zh-CN" altLang="en-US"/>
          </a:p>
        </p:txBody>
      </p:sp>
    </p:spTree>
    <p:extLst>
      <p:ext uri="{BB962C8B-B14F-4D97-AF65-F5344CB8AC3E}">
        <p14:creationId xmlns:p14="http://schemas.microsoft.com/office/powerpoint/2010/main" val="2413030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Content Placeholder 2"/>
          <p:cNvSpPr>
            <a:spLocks noGrp="1"/>
          </p:cNvSpPr>
          <p:nvPr>
            <p:ph sz="half" idx="1"/>
          </p:nvPr>
        </p:nvSpPr>
        <p:spPr>
          <a:xfrm>
            <a:off x="3048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p:cNvSpPr>
            <a:spLocks noGrp="1"/>
          </p:cNvSpPr>
          <p:nvPr>
            <p:ph sz="half" idx="2"/>
          </p:nvPr>
        </p:nvSpPr>
        <p:spPr>
          <a:xfrm>
            <a:off x="5435600" y="1981200"/>
            <a:ext cx="4927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Rectangle 5">
            <a:extLst>
              <a:ext uri="{FF2B5EF4-FFF2-40B4-BE49-F238E27FC236}">
                <a16:creationId xmlns:a16="http://schemas.microsoft.com/office/drawing/2014/main" id="{B6187FEC-303F-4D4D-9417-1F920B9F6163}"/>
              </a:ext>
            </a:extLst>
          </p:cNvPr>
          <p:cNvSpPr>
            <a:spLocks noGrp="1" noChangeArrowheads="1"/>
          </p:cNvSpPr>
          <p:nvPr>
            <p:ph type="dt" sz="half" idx="10"/>
          </p:nvPr>
        </p:nvSpPr>
        <p:spPr>
          <a:ln/>
        </p:spPr>
        <p:txBody>
          <a:bodyPr/>
          <a:lstStyle>
            <a:lvl1pPr>
              <a:defRPr/>
            </a:lvl1pPr>
          </a:lstStyle>
          <a:p>
            <a:pPr>
              <a:defRPr/>
            </a:pPr>
            <a:endParaRPr lang="zh-CN" altLang="en-US"/>
          </a:p>
        </p:txBody>
      </p:sp>
      <p:sp>
        <p:nvSpPr>
          <p:cNvPr id="6" name="Rectangle 6">
            <a:extLst>
              <a:ext uri="{FF2B5EF4-FFF2-40B4-BE49-F238E27FC236}">
                <a16:creationId xmlns:a16="http://schemas.microsoft.com/office/drawing/2014/main" id="{B0BEF661-73CB-45BC-9BD7-26A2060DDB99}"/>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Rectangle 7">
            <a:extLst>
              <a:ext uri="{FF2B5EF4-FFF2-40B4-BE49-F238E27FC236}">
                <a16:creationId xmlns:a16="http://schemas.microsoft.com/office/drawing/2014/main" id="{2451060B-1DAB-4520-A23D-73FFD570C05D}"/>
              </a:ext>
            </a:extLst>
          </p:cNvPr>
          <p:cNvSpPr>
            <a:spLocks noGrp="1" noChangeArrowheads="1"/>
          </p:cNvSpPr>
          <p:nvPr>
            <p:ph type="sldNum" sz="quarter" idx="12"/>
          </p:nvPr>
        </p:nvSpPr>
        <p:spPr>
          <a:ln/>
        </p:spPr>
        <p:txBody>
          <a:bodyPr/>
          <a:lstStyle>
            <a:lvl1pPr>
              <a:defRPr/>
            </a:lvl1pPr>
          </a:lstStyle>
          <a:p>
            <a:fld id="{27900B10-6D8D-4A1D-8DC6-F0461590AF62}" type="slidenum">
              <a:rPr lang="zh-CN" altLang="en-US"/>
              <a:pPr/>
              <a:t>‹#›</a:t>
            </a:fld>
            <a:endParaRPr lang="zh-CN" altLang="en-US"/>
          </a:p>
        </p:txBody>
      </p:sp>
    </p:spTree>
    <p:extLst>
      <p:ext uri="{BB962C8B-B14F-4D97-AF65-F5344CB8AC3E}">
        <p14:creationId xmlns:p14="http://schemas.microsoft.com/office/powerpoint/2010/main" val="2362531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648197"/>
            <a:ext cx="10972800" cy="769441"/>
          </a:xfrm>
        </p:spPr>
        <p:txBody>
          <a:bodyPr/>
          <a:lstStyle>
            <a:lvl1pPr>
              <a:defRPr/>
            </a:lvl1pPr>
          </a:lstStyle>
          <a:p>
            <a:r>
              <a:rPr lang="en-US"/>
              <a:t>Click to edit Master title style</a:t>
            </a:r>
            <a:endParaRPr lang="fa-I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Rectangle 5">
            <a:extLst>
              <a:ext uri="{FF2B5EF4-FFF2-40B4-BE49-F238E27FC236}">
                <a16:creationId xmlns:a16="http://schemas.microsoft.com/office/drawing/2014/main" id="{43990627-CFDF-4DD0-A723-3C559FEF542E}"/>
              </a:ext>
            </a:extLst>
          </p:cNvPr>
          <p:cNvSpPr>
            <a:spLocks noGrp="1" noChangeArrowheads="1"/>
          </p:cNvSpPr>
          <p:nvPr>
            <p:ph type="dt" sz="half" idx="10"/>
          </p:nvPr>
        </p:nvSpPr>
        <p:spPr>
          <a:ln/>
        </p:spPr>
        <p:txBody>
          <a:bodyPr/>
          <a:lstStyle>
            <a:lvl1pPr>
              <a:defRPr/>
            </a:lvl1pPr>
          </a:lstStyle>
          <a:p>
            <a:pPr>
              <a:defRPr/>
            </a:pPr>
            <a:endParaRPr lang="zh-CN" altLang="en-US"/>
          </a:p>
        </p:txBody>
      </p:sp>
      <p:sp>
        <p:nvSpPr>
          <p:cNvPr id="8" name="Rectangle 6">
            <a:extLst>
              <a:ext uri="{FF2B5EF4-FFF2-40B4-BE49-F238E27FC236}">
                <a16:creationId xmlns:a16="http://schemas.microsoft.com/office/drawing/2014/main" id="{AC18DCD2-D1E8-4C54-9CCB-FAFAAB1B27A8}"/>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Rectangle 7">
            <a:extLst>
              <a:ext uri="{FF2B5EF4-FFF2-40B4-BE49-F238E27FC236}">
                <a16:creationId xmlns:a16="http://schemas.microsoft.com/office/drawing/2014/main" id="{CEAA32B7-3EEB-4832-9C68-77C961A0D1C2}"/>
              </a:ext>
            </a:extLst>
          </p:cNvPr>
          <p:cNvSpPr>
            <a:spLocks noGrp="1" noChangeArrowheads="1"/>
          </p:cNvSpPr>
          <p:nvPr>
            <p:ph type="sldNum" sz="quarter" idx="12"/>
          </p:nvPr>
        </p:nvSpPr>
        <p:spPr>
          <a:ln/>
        </p:spPr>
        <p:txBody>
          <a:bodyPr/>
          <a:lstStyle>
            <a:lvl1pPr>
              <a:defRPr/>
            </a:lvl1pPr>
          </a:lstStyle>
          <a:p>
            <a:fld id="{FA0BFE88-C331-45F8-AF90-AC722DC14DF7}" type="slidenum">
              <a:rPr lang="zh-CN" altLang="en-US"/>
              <a:pPr/>
              <a:t>‹#›</a:t>
            </a:fld>
            <a:endParaRPr lang="zh-CN" altLang="en-US"/>
          </a:p>
        </p:txBody>
      </p:sp>
    </p:spTree>
    <p:extLst>
      <p:ext uri="{BB962C8B-B14F-4D97-AF65-F5344CB8AC3E}">
        <p14:creationId xmlns:p14="http://schemas.microsoft.com/office/powerpoint/2010/main" val="2421351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Rectangle 5">
            <a:extLst>
              <a:ext uri="{FF2B5EF4-FFF2-40B4-BE49-F238E27FC236}">
                <a16:creationId xmlns:a16="http://schemas.microsoft.com/office/drawing/2014/main" id="{C706FD9B-C0AD-4EF4-A3EF-FD0163C2B6AC}"/>
              </a:ext>
            </a:extLst>
          </p:cNvPr>
          <p:cNvSpPr>
            <a:spLocks noGrp="1" noChangeArrowheads="1"/>
          </p:cNvSpPr>
          <p:nvPr>
            <p:ph type="dt" sz="half" idx="10"/>
          </p:nvPr>
        </p:nvSpPr>
        <p:spPr>
          <a:ln/>
        </p:spPr>
        <p:txBody>
          <a:bodyPr/>
          <a:lstStyle>
            <a:lvl1pPr>
              <a:defRPr/>
            </a:lvl1pPr>
          </a:lstStyle>
          <a:p>
            <a:pPr>
              <a:defRPr/>
            </a:pPr>
            <a:endParaRPr lang="zh-CN" altLang="en-US"/>
          </a:p>
        </p:txBody>
      </p:sp>
      <p:sp>
        <p:nvSpPr>
          <p:cNvPr id="4" name="Rectangle 6">
            <a:extLst>
              <a:ext uri="{FF2B5EF4-FFF2-40B4-BE49-F238E27FC236}">
                <a16:creationId xmlns:a16="http://schemas.microsoft.com/office/drawing/2014/main" id="{B28EF351-ED44-45B3-BEF8-BC1A3BD10F75}"/>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Rectangle 7">
            <a:extLst>
              <a:ext uri="{FF2B5EF4-FFF2-40B4-BE49-F238E27FC236}">
                <a16:creationId xmlns:a16="http://schemas.microsoft.com/office/drawing/2014/main" id="{AC8DEAED-F271-48E0-9D03-21C2826D474E}"/>
              </a:ext>
            </a:extLst>
          </p:cNvPr>
          <p:cNvSpPr>
            <a:spLocks noGrp="1" noChangeArrowheads="1"/>
          </p:cNvSpPr>
          <p:nvPr>
            <p:ph type="sldNum" sz="quarter" idx="12"/>
          </p:nvPr>
        </p:nvSpPr>
        <p:spPr>
          <a:ln/>
        </p:spPr>
        <p:txBody>
          <a:bodyPr/>
          <a:lstStyle>
            <a:lvl1pPr>
              <a:defRPr/>
            </a:lvl1pPr>
          </a:lstStyle>
          <a:p>
            <a:fld id="{B30F6E26-0CF9-473B-8755-FFC3A00E3CBD}" type="slidenum">
              <a:rPr lang="zh-CN" altLang="en-US"/>
              <a:pPr/>
              <a:t>‹#›</a:t>
            </a:fld>
            <a:endParaRPr lang="zh-CN" altLang="en-US"/>
          </a:p>
        </p:txBody>
      </p:sp>
    </p:spTree>
    <p:extLst>
      <p:ext uri="{BB962C8B-B14F-4D97-AF65-F5344CB8AC3E}">
        <p14:creationId xmlns:p14="http://schemas.microsoft.com/office/powerpoint/2010/main" val="4050593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BA18662D-3068-4372-A9AD-D6418F64BD53}"/>
              </a:ext>
            </a:extLst>
          </p:cNvPr>
          <p:cNvSpPr>
            <a:spLocks noGrp="1" noChangeArrowheads="1"/>
          </p:cNvSpPr>
          <p:nvPr>
            <p:ph type="dt" sz="half" idx="10"/>
          </p:nvPr>
        </p:nvSpPr>
        <p:spPr>
          <a:ln/>
        </p:spPr>
        <p:txBody>
          <a:bodyPr/>
          <a:lstStyle>
            <a:lvl1pPr>
              <a:defRPr/>
            </a:lvl1pPr>
          </a:lstStyle>
          <a:p>
            <a:pPr>
              <a:defRPr/>
            </a:pPr>
            <a:endParaRPr lang="zh-CN" altLang="en-US"/>
          </a:p>
        </p:txBody>
      </p:sp>
      <p:sp>
        <p:nvSpPr>
          <p:cNvPr id="3" name="Rectangle 6">
            <a:extLst>
              <a:ext uri="{FF2B5EF4-FFF2-40B4-BE49-F238E27FC236}">
                <a16:creationId xmlns:a16="http://schemas.microsoft.com/office/drawing/2014/main" id="{D3E5BA9C-2B38-4FD4-A2D8-37E3638C5D4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Rectangle 7">
            <a:extLst>
              <a:ext uri="{FF2B5EF4-FFF2-40B4-BE49-F238E27FC236}">
                <a16:creationId xmlns:a16="http://schemas.microsoft.com/office/drawing/2014/main" id="{A1BA78CF-E33A-4FB8-A8DB-02A42DEBFB50}"/>
              </a:ext>
            </a:extLst>
          </p:cNvPr>
          <p:cNvSpPr>
            <a:spLocks noGrp="1" noChangeArrowheads="1"/>
          </p:cNvSpPr>
          <p:nvPr>
            <p:ph type="sldNum" sz="quarter" idx="12"/>
          </p:nvPr>
        </p:nvSpPr>
        <p:spPr>
          <a:ln/>
        </p:spPr>
        <p:txBody>
          <a:bodyPr/>
          <a:lstStyle>
            <a:lvl1pPr>
              <a:defRPr/>
            </a:lvl1pPr>
          </a:lstStyle>
          <a:p>
            <a:fld id="{002906E1-8674-4E84-8F77-F0918A7A5C26}" type="slidenum">
              <a:rPr lang="zh-CN" altLang="en-US"/>
              <a:pPr/>
              <a:t>‹#›</a:t>
            </a:fld>
            <a:endParaRPr lang="zh-CN" altLang="en-US"/>
          </a:p>
        </p:txBody>
      </p:sp>
    </p:spTree>
    <p:extLst>
      <p:ext uri="{BB962C8B-B14F-4D97-AF65-F5344CB8AC3E}">
        <p14:creationId xmlns:p14="http://schemas.microsoft.com/office/powerpoint/2010/main" val="509657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727214"/>
            <a:ext cx="4011084" cy="707886"/>
          </a:xfrm>
        </p:spPr>
        <p:txBody>
          <a:bodyPr/>
          <a:lstStyle>
            <a:lvl1pPr algn="r">
              <a:defRPr sz="2000" b="1"/>
            </a:lvl1pPr>
          </a:lstStyle>
          <a:p>
            <a:r>
              <a:rPr lang="en-US"/>
              <a:t>Click to edit Master title style</a:t>
            </a:r>
            <a:endParaRPr lang="fa-I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25DE43B1-A690-48A7-A84F-8DBB6FE34AEA}"/>
              </a:ext>
            </a:extLst>
          </p:cNvPr>
          <p:cNvSpPr>
            <a:spLocks noGrp="1" noChangeArrowheads="1"/>
          </p:cNvSpPr>
          <p:nvPr>
            <p:ph type="dt" sz="half" idx="10"/>
          </p:nvPr>
        </p:nvSpPr>
        <p:spPr>
          <a:ln/>
        </p:spPr>
        <p:txBody>
          <a:bodyPr/>
          <a:lstStyle>
            <a:lvl1pPr>
              <a:defRPr/>
            </a:lvl1pPr>
          </a:lstStyle>
          <a:p>
            <a:pPr>
              <a:defRPr/>
            </a:pPr>
            <a:endParaRPr lang="zh-CN" altLang="en-US"/>
          </a:p>
        </p:txBody>
      </p:sp>
      <p:sp>
        <p:nvSpPr>
          <p:cNvPr id="6" name="Rectangle 6">
            <a:extLst>
              <a:ext uri="{FF2B5EF4-FFF2-40B4-BE49-F238E27FC236}">
                <a16:creationId xmlns:a16="http://schemas.microsoft.com/office/drawing/2014/main" id="{EE46CE35-112D-481F-A2B6-DCCC16D13B24}"/>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Rectangle 7">
            <a:extLst>
              <a:ext uri="{FF2B5EF4-FFF2-40B4-BE49-F238E27FC236}">
                <a16:creationId xmlns:a16="http://schemas.microsoft.com/office/drawing/2014/main" id="{30AB9937-5861-4541-9836-3569F9AC8544}"/>
              </a:ext>
            </a:extLst>
          </p:cNvPr>
          <p:cNvSpPr>
            <a:spLocks noGrp="1" noChangeArrowheads="1"/>
          </p:cNvSpPr>
          <p:nvPr>
            <p:ph type="sldNum" sz="quarter" idx="12"/>
          </p:nvPr>
        </p:nvSpPr>
        <p:spPr>
          <a:ln/>
        </p:spPr>
        <p:txBody>
          <a:bodyPr/>
          <a:lstStyle>
            <a:lvl1pPr>
              <a:defRPr/>
            </a:lvl1pPr>
          </a:lstStyle>
          <a:p>
            <a:fld id="{2443469D-5D56-4281-ACEC-B6894435F706}" type="slidenum">
              <a:rPr lang="zh-CN" altLang="en-US"/>
              <a:pPr/>
              <a:t>‹#›</a:t>
            </a:fld>
            <a:endParaRPr lang="zh-CN" altLang="en-US"/>
          </a:p>
        </p:txBody>
      </p:sp>
    </p:spTree>
    <p:extLst>
      <p:ext uri="{BB962C8B-B14F-4D97-AF65-F5344CB8AC3E}">
        <p14:creationId xmlns:p14="http://schemas.microsoft.com/office/powerpoint/2010/main" val="3391909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967228"/>
            <a:ext cx="7315200" cy="400110"/>
          </a:xfrm>
        </p:spPr>
        <p:txBody>
          <a:bodyPr/>
          <a:lstStyle>
            <a:lvl1pPr algn="r">
              <a:defRPr sz="2000" b="1"/>
            </a:lvl1pPr>
          </a:lstStyle>
          <a:p>
            <a:r>
              <a:rPr lang="en-US"/>
              <a:t>Click to edit Master title style</a:t>
            </a:r>
            <a:endParaRPr lang="fa-I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10A1AAE3-95EA-4AF9-A008-4F57C5E052F6}"/>
              </a:ext>
            </a:extLst>
          </p:cNvPr>
          <p:cNvSpPr>
            <a:spLocks noGrp="1" noChangeArrowheads="1"/>
          </p:cNvSpPr>
          <p:nvPr>
            <p:ph type="dt" sz="half" idx="10"/>
          </p:nvPr>
        </p:nvSpPr>
        <p:spPr>
          <a:ln/>
        </p:spPr>
        <p:txBody>
          <a:bodyPr/>
          <a:lstStyle>
            <a:lvl1pPr>
              <a:defRPr/>
            </a:lvl1pPr>
          </a:lstStyle>
          <a:p>
            <a:pPr>
              <a:defRPr/>
            </a:pPr>
            <a:endParaRPr lang="zh-CN" altLang="en-US"/>
          </a:p>
        </p:txBody>
      </p:sp>
      <p:sp>
        <p:nvSpPr>
          <p:cNvPr id="6" name="Rectangle 6">
            <a:extLst>
              <a:ext uri="{FF2B5EF4-FFF2-40B4-BE49-F238E27FC236}">
                <a16:creationId xmlns:a16="http://schemas.microsoft.com/office/drawing/2014/main" id="{90525271-27EA-490A-9398-C21F7544020E}"/>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Rectangle 7">
            <a:extLst>
              <a:ext uri="{FF2B5EF4-FFF2-40B4-BE49-F238E27FC236}">
                <a16:creationId xmlns:a16="http://schemas.microsoft.com/office/drawing/2014/main" id="{ABF3CED2-812C-492F-8F89-C2195B159D7B}"/>
              </a:ext>
            </a:extLst>
          </p:cNvPr>
          <p:cNvSpPr>
            <a:spLocks noGrp="1" noChangeArrowheads="1"/>
          </p:cNvSpPr>
          <p:nvPr>
            <p:ph type="sldNum" sz="quarter" idx="12"/>
          </p:nvPr>
        </p:nvSpPr>
        <p:spPr>
          <a:ln/>
        </p:spPr>
        <p:txBody>
          <a:bodyPr/>
          <a:lstStyle>
            <a:lvl1pPr>
              <a:defRPr/>
            </a:lvl1pPr>
          </a:lstStyle>
          <a:p>
            <a:fld id="{D9F7EE5D-30FB-4A64-8757-B7AECDC4C099}" type="slidenum">
              <a:rPr lang="zh-CN" altLang="en-US"/>
              <a:pPr/>
              <a:t>‹#›</a:t>
            </a:fld>
            <a:endParaRPr lang="zh-CN" altLang="en-US"/>
          </a:p>
        </p:txBody>
      </p:sp>
    </p:spTree>
    <p:extLst>
      <p:ext uri="{BB962C8B-B14F-4D97-AF65-F5344CB8AC3E}">
        <p14:creationId xmlns:p14="http://schemas.microsoft.com/office/powerpoint/2010/main" val="3373069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Rectangle 5">
            <a:extLst>
              <a:ext uri="{FF2B5EF4-FFF2-40B4-BE49-F238E27FC236}">
                <a16:creationId xmlns:a16="http://schemas.microsoft.com/office/drawing/2014/main" id="{E397C6BE-82B4-4743-9229-17FF0A735B03}"/>
              </a:ext>
            </a:extLst>
          </p:cNvPr>
          <p:cNvSpPr>
            <a:spLocks noGrp="1" noChangeArrowheads="1"/>
          </p:cNvSpPr>
          <p:nvPr>
            <p:ph type="dt" sz="half" idx="10"/>
          </p:nvPr>
        </p:nvSpPr>
        <p:spPr>
          <a:ln/>
        </p:spPr>
        <p:txBody>
          <a:bodyPr/>
          <a:lstStyle>
            <a:lvl1pPr>
              <a:defRPr/>
            </a:lvl1pPr>
          </a:lstStyle>
          <a:p>
            <a:pPr>
              <a:defRPr/>
            </a:pPr>
            <a:endParaRPr lang="zh-CN" altLang="en-US"/>
          </a:p>
        </p:txBody>
      </p:sp>
      <p:sp>
        <p:nvSpPr>
          <p:cNvPr id="5" name="Rectangle 6">
            <a:extLst>
              <a:ext uri="{FF2B5EF4-FFF2-40B4-BE49-F238E27FC236}">
                <a16:creationId xmlns:a16="http://schemas.microsoft.com/office/drawing/2014/main" id="{114221A6-1981-449F-A4EB-5FB4084F8317}"/>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7">
            <a:extLst>
              <a:ext uri="{FF2B5EF4-FFF2-40B4-BE49-F238E27FC236}">
                <a16:creationId xmlns:a16="http://schemas.microsoft.com/office/drawing/2014/main" id="{4B280A64-D1E2-479D-AF36-ED718FFB001A}"/>
              </a:ext>
            </a:extLst>
          </p:cNvPr>
          <p:cNvSpPr>
            <a:spLocks noGrp="1" noChangeArrowheads="1"/>
          </p:cNvSpPr>
          <p:nvPr>
            <p:ph type="sldNum" sz="quarter" idx="12"/>
          </p:nvPr>
        </p:nvSpPr>
        <p:spPr>
          <a:ln/>
        </p:spPr>
        <p:txBody>
          <a:bodyPr/>
          <a:lstStyle>
            <a:lvl1pPr>
              <a:defRPr/>
            </a:lvl1pPr>
          </a:lstStyle>
          <a:p>
            <a:fld id="{58B9A2CF-869F-4B38-9FB3-880E6F7F9AC7}" type="slidenum">
              <a:rPr lang="zh-CN" altLang="en-US"/>
              <a:pPr/>
              <a:t>‹#›</a:t>
            </a:fld>
            <a:endParaRPr lang="zh-CN" altLang="en-US"/>
          </a:p>
        </p:txBody>
      </p:sp>
    </p:spTree>
    <p:extLst>
      <p:ext uri="{BB962C8B-B14F-4D97-AF65-F5344CB8AC3E}">
        <p14:creationId xmlns:p14="http://schemas.microsoft.com/office/powerpoint/2010/main" val="3071054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48600" y="320676"/>
            <a:ext cx="1538883" cy="5775325"/>
          </a:xfrm>
        </p:spPr>
        <p:txBody>
          <a:bodyPr vert="eaVert"/>
          <a:lstStyle/>
          <a:p>
            <a:r>
              <a:rPr lang="en-US"/>
              <a:t>Click to edit Master title style</a:t>
            </a:r>
            <a:endParaRPr lang="fa-IR"/>
          </a:p>
        </p:txBody>
      </p:sp>
      <p:sp>
        <p:nvSpPr>
          <p:cNvPr id="3" name="Vertical Text Placeholder 2"/>
          <p:cNvSpPr>
            <a:spLocks noGrp="1"/>
          </p:cNvSpPr>
          <p:nvPr>
            <p:ph type="body" orient="vert" idx="1"/>
          </p:nvPr>
        </p:nvSpPr>
        <p:spPr>
          <a:xfrm>
            <a:off x="304800" y="320676"/>
            <a:ext cx="7340600" cy="5775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Rectangle 5">
            <a:extLst>
              <a:ext uri="{FF2B5EF4-FFF2-40B4-BE49-F238E27FC236}">
                <a16:creationId xmlns:a16="http://schemas.microsoft.com/office/drawing/2014/main" id="{8EE6362C-B2EC-4138-9D20-44CA5DFC7331}"/>
              </a:ext>
            </a:extLst>
          </p:cNvPr>
          <p:cNvSpPr>
            <a:spLocks noGrp="1" noChangeArrowheads="1"/>
          </p:cNvSpPr>
          <p:nvPr>
            <p:ph type="dt" sz="half" idx="10"/>
          </p:nvPr>
        </p:nvSpPr>
        <p:spPr>
          <a:ln/>
        </p:spPr>
        <p:txBody>
          <a:bodyPr/>
          <a:lstStyle>
            <a:lvl1pPr>
              <a:defRPr/>
            </a:lvl1pPr>
          </a:lstStyle>
          <a:p>
            <a:pPr>
              <a:defRPr/>
            </a:pPr>
            <a:endParaRPr lang="zh-CN" altLang="en-US"/>
          </a:p>
        </p:txBody>
      </p:sp>
      <p:sp>
        <p:nvSpPr>
          <p:cNvPr id="5" name="Rectangle 6">
            <a:extLst>
              <a:ext uri="{FF2B5EF4-FFF2-40B4-BE49-F238E27FC236}">
                <a16:creationId xmlns:a16="http://schemas.microsoft.com/office/drawing/2014/main" id="{166B4952-019B-451E-99ED-A544E571A25E}"/>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Rectangle 7">
            <a:extLst>
              <a:ext uri="{FF2B5EF4-FFF2-40B4-BE49-F238E27FC236}">
                <a16:creationId xmlns:a16="http://schemas.microsoft.com/office/drawing/2014/main" id="{E2FC1A42-D4AF-4885-92FB-6CF0D520B221}"/>
              </a:ext>
            </a:extLst>
          </p:cNvPr>
          <p:cNvSpPr>
            <a:spLocks noGrp="1" noChangeArrowheads="1"/>
          </p:cNvSpPr>
          <p:nvPr>
            <p:ph type="sldNum" sz="quarter" idx="12"/>
          </p:nvPr>
        </p:nvSpPr>
        <p:spPr>
          <a:ln/>
        </p:spPr>
        <p:txBody>
          <a:bodyPr/>
          <a:lstStyle>
            <a:lvl1pPr>
              <a:defRPr/>
            </a:lvl1pPr>
          </a:lstStyle>
          <a:p>
            <a:fld id="{6DF1EDA3-E0EE-4C2D-8FFF-ADF65893FBF0}" type="slidenum">
              <a:rPr lang="zh-CN" altLang="en-US"/>
              <a:pPr/>
              <a:t>‹#›</a:t>
            </a:fld>
            <a:endParaRPr lang="zh-CN" altLang="en-US"/>
          </a:p>
        </p:txBody>
      </p:sp>
    </p:spTree>
    <p:extLst>
      <p:ext uri="{BB962C8B-B14F-4D97-AF65-F5344CB8AC3E}">
        <p14:creationId xmlns:p14="http://schemas.microsoft.com/office/powerpoint/2010/main" val="3959779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C:\abitbetter\bamboo.gif">
            <a:extLst>
              <a:ext uri="{FF2B5EF4-FFF2-40B4-BE49-F238E27FC236}">
                <a16:creationId xmlns:a16="http://schemas.microsoft.com/office/drawing/2014/main" id="{16FA1B4B-42DC-40C9-9C5D-5E63FF848C0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r="45976"/>
          <a:stretch>
            <a:fillRect/>
          </a:stretch>
        </p:blipFill>
        <p:spPr bwMode="ltGray">
          <a:xfrm>
            <a:off x="9804400" y="0"/>
            <a:ext cx="2387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a:extLst>
              <a:ext uri="{FF2B5EF4-FFF2-40B4-BE49-F238E27FC236}">
                <a16:creationId xmlns:a16="http://schemas.microsoft.com/office/drawing/2014/main" id="{FDD7B357-6E6D-4C70-91E8-CF2D2376A640}"/>
              </a:ext>
            </a:extLst>
          </p:cNvPr>
          <p:cNvSpPr>
            <a:spLocks noGrp="1" noChangeArrowheads="1"/>
          </p:cNvSpPr>
          <p:nvPr>
            <p:ph type="title"/>
          </p:nvPr>
        </p:nvSpPr>
        <p:spPr bwMode="auto">
          <a:xfrm>
            <a:off x="304800" y="983160"/>
            <a:ext cx="99568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spAutoFit/>
          </a:bodyPr>
          <a:lstStyle/>
          <a:p>
            <a:pPr lvl="0"/>
            <a:r>
              <a:rPr lang="zh-CN" altLang="en-US"/>
              <a:t>单击此处编辑母版标题样式</a:t>
            </a:r>
          </a:p>
        </p:txBody>
      </p:sp>
      <p:sp>
        <p:nvSpPr>
          <p:cNvPr id="1028" name="Rectangle 4">
            <a:extLst>
              <a:ext uri="{FF2B5EF4-FFF2-40B4-BE49-F238E27FC236}">
                <a16:creationId xmlns:a16="http://schemas.microsoft.com/office/drawing/2014/main" id="{C68DEDE2-2C7A-48E6-BADA-5378335DAFF0}"/>
              </a:ext>
            </a:extLst>
          </p:cNvPr>
          <p:cNvSpPr>
            <a:spLocks noGrp="1" noChangeArrowheads="1"/>
          </p:cNvSpPr>
          <p:nvPr>
            <p:ph type="body" idx="1"/>
          </p:nvPr>
        </p:nvSpPr>
        <p:spPr bwMode="auto">
          <a:xfrm>
            <a:off x="304800" y="1981200"/>
            <a:ext cx="10058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4821" name="Rectangle 5">
            <a:extLst>
              <a:ext uri="{FF2B5EF4-FFF2-40B4-BE49-F238E27FC236}">
                <a16:creationId xmlns:a16="http://schemas.microsoft.com/office/drawing/2014/main" id="{F528D0C4-45C0-41D6-9E62-110BF8C156F3}"/>
              </a:ext>
            </a:extLst>
          </p:cNvPr>
          <p:cNvSpPr>
            <a:spLocks noGrp="1" noChangeArrowheads="1"/>
          </p:cNvSpPr>
          <p:nvPr>
            <p:ph type="dt" sz="half" idx="2"/>
          </p:nvPr>
        </p:nvSpPr>
        <p:spPr bwMode="auto">
          <a:xfrm>
            <a:off x="3048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ea typeface="宋体" pitchFamily="2" charset="-122"/>
              </a:defRPr>
            </a:lvl1pPr>
          </a:lstStyle>
          <a:p>
            <a:pPr>
              <a:defRPr/>
            </a:pPr>
            <a:endParaRPr lang="zh-CN" altLang="en-US"/>
          </a:p>
        </p:txBody>
      </p:sp>
      <p:sp>
        <p:nvSpPr>
          <p:cNvPr id="34822" name="Rectangle 6">
            <a:extLst>
              <a:ext uri="{FF2B5EF4-FFF2-40B4-BE49-F238E27FC236}">
                <a16:creationId xmlns:a16="http://schemas.microsoft.com/office/drawing/2014/main" id="{9724682C-6283-4157-AD9E-29C1E0FC26B2}"/>
              </a:ext>
            </a:extLst>
          </p:cNvPr>
          <p:cNvSpPr>
            <a:spLocks noGrp="1" noChangeArrowheads="1"/>
          </p:cNvSpPr>
          <p:nvPr>
            <p:ph type="ftr" sz="quarter" idx="3"/>
          </p:nvPr>
        </p:nvSpPr>
        <p:spPr bwMode="auto">
          <a:xfrm>
            <a:off x="2946400" y="6248400"/>
            <a:ext cx="467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ea typeface="宋体" pitchFamily="2" charset="-122"/>
              </a:defRPr>
            </a:lvl1pPr>
          </a:lstStyle>
          <a:p>
            <a:pPr>
              <a:defRPr/>
            </a:pPr>
            <a:endParaRPr lang="zh-CN" altLang="en-US"/>
          </a:p>
        </p:txBody>
      </p:sp>
      <p:sp>
        <p:nvSpPr>
          <p:cNvPr id="34823" name="Rectangle 7">
            <a:extLst>
              <a:ext uri="{FF2B5EF4-FFF2-40B4-BE49-F238E27FC236}">
                <a16:creationId xmlns:a16="http://schemas.microsoft.com/office/drawing/2014/main" id="{63F98D1C-2211-4BEE-AE35-435A8DE47575}"/>
              </a:ext>
            </a:extLst>
          </p:cNvPr>
          <p:cNvSpPr>
            <a:spLocks noGrp="1" noChangeArrowheads="1"/>
          </p:cNvSpPr>
          <p:nvPr>
            <p:ph type="sldNum" sz="quarter" idx="4"/>
          </p:nvPr>
        </p:nvSpPr>
        <p:spPr bwMode="auto">
          <a:xfrm>
            <a:off x="8331200" y="6248400"/>
            <a:ext cx="2032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lvl1pPr>
          </a:lstStyle>
          <a:p>
            <a:fld id="{9169D5E9-4FED-4A61-BA34-3A59E83AB160}" type="slidenum">
              <a:rPr lang="zh-CN" altLang="en-US"/>
              <a:pPr/>
              <a:t>‹#›</a:t>
            </a:fld>
            <a:endParaRPr lang="zh-CN" altLang="en-US"/>
          </a:p>
        </p:txBody>
      </p:sp>
    </p:spTree>
    <p:extLst>
      <p:ext uri="{BB962C8B-B14F-4D97-AF65-F5344CB8AC3E}">
        <p14:creationId xmlns:p14="http://schemas.microsoft.com/office/powerpoint/2010/main" val="20746741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kumimoji="1" sz="4400">
          <a:solidFill>
            <a:schemeClr val="tx2"/>
          </a:solidFill>
          <a:latin typeface="+mj-lt"/>
          <a:ea typeface="SimSun" pitchFamily="2" charset="-122"/>
          <a:cs typeface="+mj-cs"/>
        </a:defRPr>
      </a:lvl1pPr>
      <a:lvl2pPr algn="ctr" rtl="0" eaLnBrk="0" fontAlgn="base" hangingPunct="0">
        <a:spcBef>
          <a:spcPct val="0"/>
        </a:spcBef>
        <a:spcAft>
          <a:spcPct val="0"/>
        </a:spcAft>
        <a:defRPr kumimoji="1" sz="4400">
          <a:solidFill>
            <a:schemeClr val="tx2"/>
          </a:solidFill>
          <a:latin typeface="Arial Black" pitchFamily="34" charset="0"/>
          <a:ea typeface="SimSun" pitchFamily="2" charset="-122"/>
        </a:defRPr>
      </a:lvl2pPr>
      <a:lvl3pPr algn="ctr" rtl="0" eaLnBrk="0" fontAlgn="base" hangingPunct="0">
        <a:spcBef>
          <a:spcPct val="0"/>
        </a:spcBef>
        <a:spcAft>
          <a:spcPct val="0"/>
        </a:spcAft>
        <a:defRPr kumimoji="1" sz="4400">
          <a:solidFill>
            <a:schemeClr val="tx2"/>
          </a:solidFill>
          <a:latin typeface="Arial Black" pitchFamily="34" charset="0"/>
          <a:ea typeface="SimSun" pitchFamily="2" charset="-122"/>
        </a:defRPr>
      </a:lvl3pPr>
      <a:lvl4pPr algn="ctr" rtl="0" eaLnBrk="0" fontAlgn="base" hangingPunct="0">
        <a:spcBef>
          <a:spcPct val="0"/>
        </a:spcBef>
        <a:spcAft>
          <a:spcPct val="0"/>
        </a:spcAft>
        <a:defRPr kumimoji="1" sz="4400">
          <a:solidFill>
            <a:schemeClr val="tx2"/>
          </a:solidFill>
          <a:latin typeface="Arial Black" pitchFamily="34" charset="0"/>
          <a:ea typeface="SimSun" pitchFamily="2" charset="-122"/>
        </a:defRPr>
      </a:lvl4pPr>
      <a:lvl5pPr algn="ctr" rtl="0" eaLnBrk="0" fontAlgn="base" hangingPunct="0">
        <a:spcBef>
          <a:spcPct val="0"/>
        </a:spcBef>
        <a:spcAft>
          <a:spcPct val="0"/>
        </a:spcAft>
        <a:defRPr kumimoji="1" sz="4400">
          <a:solidFill>
            <a:schemeClr val="tx2"/>
          </a:solidFill>
          <a:latin typeface="Arial Black" pitchFamily="34" charset="0"/>
          <a:ea typeface="SimSun" pitchFamily="2" charset="-122"/>
        </a:defRPr>
      </a:lvl5pPr>
      <a:lvl6pPr marL="457200" algn="ctr" rtl="0" fontAlgn="base">
        <a:spcBef>
          <a:spcPct val="0"/>
        </a:spcBef>
        <a:spcAft>
          <a:spcPct val="0"/>
        </a:spcAft>
        <a:defRPr kumimoji="1" sz="4400">
          <a:solidFill>
            <a:schemeClr val="tx2"/>
          </a:solidFill>
          <a:latin typeface="Arial Black" pitchFamily="34" charset="0"/>
          <a:ea typeface="宋体" pitchFamily="2" charset="-122"/>
        </a:defRPr>
      </a:lvl6pPr>
      <a:lvl7pPr marL="914400" algn="ctr" rtl="0" fontAlgn="base">
        <a:spcBef>
          <a:spcPct val="0"/>
        </a:spcBef>
        <a:spcAft>
          <a:spcPct val="0"/>
        </a:spcAft>
        <a:defRPr kumimoji="1" sz="4400">
          <a:solidFill>
            <a:schemeClr val="tx2"/>
          </a:solidFill>
          <a:latin typeface="Arial Black" pitchFamily="34" charset="0"/>
          <a:ea typeface="宋体" pitchFamily="2" charset="-122"/>
        </a:defRPr>
      </a:lvl7pPr>
      <a:lvl8pPr marL="1371600" algn="ctr" rtl="0" fontAlgn="base">
        <a:spcBef>
          <a:spcPct val="0"/>
        </a:spcBef>
        <a:spcAft>
          <a:spcPct val="0"/>
        </a:spcAft>
        <a:defRPr kumimoji="1" sz="4400">
          <a:solidFill>
            <a:schemeClr val="tx2"/>
          </a:solidFill>
          <a:latin typeface="Arial Black" pitchFamily="34" charset="0"/>
          <a:ea typeface="宋体" pitchFamily="2" charset="-122"/>
        </a:defRPr>
      </a:lvl8pPr>
      <a:lvl9pPr marL="1828800" algn="ctr" rtl="0" fontAlgn="base">
        <a:spcBef>
          <a:spcPct val="0"/>
        </a:spcBef>
        <a:spcAft>
          <a:spcPct val="0"/>
        </a:spcAft>
        <a:defRPr kumimoji="1" sz="4400">
          <a:solidFill>
            <a:schemeClr val="tx2"/>
          </a:solidFill>
          <a:latin typeface="Arial Black" pitchFamily="34" charset="0"/>
          <a:ea typeface="宋体" pitchFamily="2" charset="-122"/>
        </a:defRPr>
      </a:lvl9pPr>
    </p:titleStyle>
    <p:bodyStyle>
      <a:lvl1pPr marL="342900" indent="-342900" algn="l" rtl="0" eaLnBrk="0" fontAlgn="base" hangingPunct="0">
        <a:spcBef>
          <a:spcPct val="20000"/>
        </a:spcBef>
        <a:spcAft>
          <a:spcPct val="0"/>
        </a:spcAft>
        <a:buClr>
          <a:schemeClr val="bg2"/>
        </a:buClr>
        <a:buSzPct val="65000"/>
        <a:buFont typeface="Wingdings" panose="05000000000000000000" pitchFamily="2" charset="2"/>
        <a:buChar char="­"/>
        <a:defRPr kumimoji="1" sz="3200">
          <a:solidFill>
            <a:schemeClr val="tx1"/>
          </a:solidFill>
          <a:latin typeface="+mn-lt"/>
          <a:ea typeface="SimSun" pitchFamily="2" charset="-122"/>
          <a:cs typeface="+mn-cs"/>
        </a:defRPr>
      </a:lvl1pPr>
      <a:lvl2pPr marL="742950" indent="-285750" algn="l" rtl="0" eaLnBrk="0" fontAlgn="base" hangingPunct="0">
        <a:spcBef>
          <a:spcPct val="20000"/>
        </a:spcBef>
        <a:spcAft>
          <a:spcPct val="0"/>
        </a:spcAft>
        <a:buClr>
          <a:schemeClr val="bg2"/>
        </a:buClr>
        <a:buChar char="–"/>
        <a:defRPr kumimoji="1" sz="2800">
          <a:solidFill>
            <a:schemeClr val="tx1"/>
          </a:solidFill>
          <a:latin typeface="+mn-lt"/>
          <a:ea typeface="SimSun"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
        <a:defRPr kumimoji="1" sz="2400">
          <a:solidFill>
            <a:schemeClr val="tx1"/>
          </a:solidFill>
          <a:latin typeface="+mn-lt"/>
          <a:ea typeface="SimSun" pitchFamily="2" charset="-122"/>
        </a:defRPr>
      </a:lvl3pPr>
      <a:lvl4pPr marL="1600200" indent="-228600" algn="l" rtl="0" eaLnBrk="0" fontAlgn="base" hangingPunct="0">
        <a:spcBef>
          <a:spcPct val="20000"/>
        </a:spcBef>
        <a:spcAft>
          <a:spcPct val="0"/>
        </a:spcAft>
        <a:buClr>
          <a:schemeClr val="bg2"/>
        </a:buClr>
        <a:buChar char="–"/>
        <a:defRPr kumimoji="1" sz="2000">
          <a:solidFill>
            <a:schemeClr val="tx1"/>
          </a:solidFill>
          <a:latin typeface="+mn-lt"/>
          <a:ea typeface="SimSun" pitchFamily="2" charset="-122"/>
        </a:defRPr>
      </a:lvl4pPr>
      <a:lvl5pPr marL="2057400" indent="-228600" algn="l" rtl="0" eaLnBrk="0" fontAlgn="base" hangingPunct="0">
        <a:spcBef>
          <a:spcPct val="20000"/>
        </a:spcBef>
        <a:spcAft>
          <a:spcPct val="0"/>
        </a:spcAft>
        <a:buClr>
          <a:schemeClr val="bg2"/>
        </a:buClr>
        <a:buChar char="•"/>
        <a:defRPr kumimoji="1" sz="2000">
          <a:solidFill>
            <a:schemeClr val="tx1"/>
          </a:solidFill>
          <a:latin typeface="+mn-lt"/>
          <a:ea typeface="SimSun" pitchFamily="2" charset="-122"/>
        </a:defRPr>
      </a:lvl5pPr>
      <a:lvl6pPr marL="2514600" indent="-228600" algn="l" rtl="0" fontAlgn="base">
        <a:spcBef>
          <a:spcPct val="20000"/>
        </a:spcBef>
        <a:spcAft>
          <a:spcPct val="0"/>
        </a:spcAft>
        <a:buClr>
          <a:schemeClr val="bg2"/>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bg2"/>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bg2"/>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bg2"/>
        </a:buClr>
        <a:buChar char="•"/>
        <a:defRPr kumimoji="1" sz="2000">
          <a:solidFill>
            <a:schemeClr val="tx1"/>
          </a:solidFill>
          <a:latin typeface="+mn-lt"/>
          <a:ea typeface="+mn-ea"/>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4661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6BE7475-BD7E-4B5D-96CE-48545D209E11}"/>
              </a:ext>
            </a:extLst>
          </p:cNvPr>
          <p:cNvSpPr>
            <a:spLocks noGrp="1"/>
          </p:cNvSpPr>
          <p:nvPr>
            <p:ph type="ctrTitle"/>
          </p:nvPr>
        </p:nvSpPr>
        <p:spPr>
          <a:xfrm>
            <a:off x="1930400" y="1715712"/>
            <a:ext cx="8331200" cy="2069351"/>
          </a:xfrm>
        </p:spPr>
        <p:txBody>
          <a:bodyPr>
            <a:normAutofit/>
          </a:bodyPr>
          <a:lstStyle/>
          <a:p>
            <a:pPr rtl="1"/>
            <a:r>
              <a:rPr lang="fa-IR" sz="4000" dirty="0">
                <a:cs typeface="B Titr" panose="00000700000000000000" pitchFamily="2" charset="-78"/>
              </a:rPr>
              <a:t>ترویج ازدواج بهنگام</a:t>
            </a:r>
            <a:br>
              <a:rPr lang="fa-IR" dirty="0">
                <a:cs typeface="B Titr" panose="00000700000000000000" pitchFamily="2" charset="-78"/>
              </a:rPr>
            </a:br>
            <a:r>
              <a:rPr lang="fa-IR" dirty="0">
                <a:cs typeface="B Titr" panose="00000700000000000000" pitchFamily="2" charset="-78"/>
              </a:rPr>
              <a:t> </a:t>
            </a:r>
          </a:p>
        </p:txBody>
      </p:sp>
      <p:sp>
        <p:nvSpPr>
          <p:cNvPr id="8" name="Subtitle 7">
            <a:extLst>
              <a:ext uri="{FF2B5EF4-FFF2-40B4-BE49-F238E27FC236}">
                <a16:creationId xmlns:a16="http://schemas.microsoft.com/office/drawing/2014/main" id="{1D1515FD-50ED-45B9-9E81-1B751BF7DB56}"/>
              </a:ext>
            </a:extLst>
          </p:cNvPr>
          <p:cNvSpPr>
            <a:spLocks noGrp="1"/>
          </p:cNvSpPr>
          <p:nvPr>
            <p:ph type="subTitle" idx="1"/>
          </p:nvPr>
        </p:nvSpPr>
        <p:spPr>
          <a:xfrm>
            <a:off x="3923414" y="3927894"/>
            <a:ext cx="5359990" cy="1752600"/>
          </a:xfrm>
        </p:spPr>
        <p:txBody>
          <a:bodyPr/>
          <a:lstStyle/>
          <a:p>
            <a:r>
              <a:rPr lang="fa-IR" sz="2800" b="1" dirty="0">
                <a:cs typeface="B Titr" panose="00000700000000000000" pitchFamily="2" charset="-78"/>
              </a:rPr>
              <a:t>سخنران</a:t>
            </a:r>
          </a:p>
          <a:p>
            <a:r>
              <a:rPr lang="fa-IR" sz="2400" b="1" dirty="0">
                <a:cs typeface="B Titr" panose="00000700000000000000" pitchFamily="2" charset="-78"/>
              </a:rPr>
              <a:t>دکتر اعظم ملکی</a:t>
            </a:r>
          </a:p>
          <a:p>
            <a:r>
              <a:rPr lang="fa-IR" sz="2400" b="1" dirty="0">
                <a:cs typeface="B Titr" panose="00000700000000000000" pitchFamily="2" charset="-78"/>
              </a:rPr>
              <a:t>عضو هیات علمی مرکز تحقیقات عوامل اجتماعی موثر بر سلامت</a:t>
            </a:r>
          </a:p>
        </p:txBody>
      </p:sp>
      <p:pic>
        <p:nvPicPr>
          <p:cNvPr id="9" name="Picture 7" descr="bottom_left_infertility">
            <a:extLst>
              <a:ext uri="{FF2B5EF4-FFF2-40B4-BE49-F238E27FC236}">
                <a16:creationId xmlns:a16="http://schemas.microsoft.com/office/drawing/2014/main" id="{9B5FE40C-F983-4575-BF26-1AD9B5EFBB50}"/>
              </a:ext>
            </a:extLst>
          </p:cNvPr>
          <p:cNvPicPr>
            <a:picLocks noChangeAspect="1" noChangeArrowheads="1"/>
          </p:cNvPicPr>
          <p:nvPr/>
        </p:nvPicPr>
        <p:blipFill>
          <a:blip r:embed="rId2">
            <a:lum bright="20000"/>
            <a:extLst>
              <a:ext uri="{28A0092B-C50C-407E-A947-70E740481C1C}">
                <a14:useLocalDpi xmlns:a14="http://schemas.microsoft.com/office/drawing/2010/main" val="0"/>
              </a:ext>
            </a:extLst>
          </a:blip>
          <a:srcRect/>
          <a:stretch>
            <a:fillRect/>
          </a:stretch>
        </p:blipFill>
        <p:spPr bwMode="auto">
          <a:xfrm>
            <a:off x="0" y="0"/>
            <a:ext cx="4061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 name="Picture 2">
            <a:extLst>
              <a:ext uri="{FF2B5EF4-FFF2-40B4-BE49-F238E27FC236}">
                <a16:creationId xmlns:a16="http://schemas.microsoft.com/office/drawing/2014/main" id="{3A62DB82-FCFD-4D70-9DEE-A2F4C9222C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3853" y="285661"/>
            <a:ext cx="2229937" cy="2069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244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D5A81-1AA0-485C-8107-AA962866ECC3}"/>
              </a:ext>
            </a:extLst>
          </p:cNvPr>
          <p:cNvSpPr>
            <a:spLocks noGrp="1"/>
          </p:cNvSpPr>
          <p:nvPr>
            <p:ph type="title"/>
          </p:nvPr>
        </p:nvSpPr>
        <p:spPr/>
        <p:txBody>
          <a:bodyPr/>
          <a:lstStyle/>
          <a:p>
            <a:r>
              <a:rPr lang="fa-IR" dirty="0">
                <a:solidFill>
                  <a:schemeClr val="accent1">
                    <a:lumMod val="75000"/>
                  </a:schemeClr>
                </a:solidFill>
                <a:cs typeface="B Titr" panose="00000700000000000000" pitchFamily="2" charset="-78"/>
              </a:rPr>
              <a:t>مقدمه</a:t>
            </a:r>
            <a:endParaRPr lang="fa-IR" dirty="0">
              <a:solidFill>
                <a:schemeClr val="accent1">
                  <a:lumMod val="75000"/>
                </a:schemeClr>
              </a:solidFill>
            </a:endParaRPr>
          </a:p>
        </p:txBody>
      </p:sp>
      <p:sp>
        <p:nvSpPr>
          <p:cNvPr id="3" name="Content Placeholder 2">
            <a:extLst>
              <a:ext uri="{FF2B5EF4-FFF2-40B4-BE49-F238E27FC236}">
                <a16:creationId xmlns:a16="http://schemas.microsoft.com/office/drawing/2014/main" id="{EC4AC8C3-7372-43E4-9572-3F96AAE2669C}"/>
              </a:ext>
            </a:extLst>
          </p:cNvPr>
          <p:cNvSpPr>
            <a:spLocks noGrp="1"/>
          </p:cNvSpPr>
          <p:nvPr>
            <p:ph idx="1"/>
          </p:nvPr>
        </p:nvSpPr>
        <p:spPr>
          <a:xfrm>
            <a:off x="304800" y="1752600"/>
            <a:ext cx="10058400" cy="4114800"/>
          </a:xfrm>
        </p:spPr>
        <p:txBody>
          <a:bodyPr/>
          <a:lstStyle/>
          <a:p>
            <a:pPr algn="r" rtl="1">
              <a:lnSpc>
                <a:spcPct val="150000"/>
              </a:lnSpc>
            </a:pPr>
            <a:r>
              <a:rPr lang="fa-IR" sz="2400" dirty="0">
                <a:cs typeface="B Titr" panose="00000700000000000000" pitchFamily="2" charset="-78"/>
              </a:rPr>
              <a:t>ازدواج یکی از مهم‌ترین تعهدات عاطفی انسان است که نقش اساسی در دستیابی به آرامش روحی و روانی و ایجاد رابطه‌ای مستحکم و همدلانه ایفا می‌کند. افراد از طریق ازدواج می‌آموزند چگونه با چالش‌های زندگی مواجه شوند، سازگاری را تمرین کنند و به درک عمیق‌تری از شریک زندگی خود دست یابند.</a:t>
            </a:r>
          </a:p>
          <a:p>
            <a:pPr algn="r" rtl="1">
              <a:lnSpc>
                <a:spcPct val="150000"/>
              </a:lnSpc>
            </a:pPr>
            <a:r>
              <a:rPr lang="fa-IR" sz="2400" dirty="0">
                <a:cs typeface="B Titr" panose="00000700000000000000" pitchFamily="2" charset="-78"/>
              </a:rPr>
              <a:t>با تحولات صورت گرفته در جوامع مختلف، امروزه خانواده نیز دچار تحول شده و از فلسفه واقعی خود فاصله گرفته است؛ به طوریکه افزایش سن ازدواج، و عدم تمایل به ازدواج، از جمله این تحولات و معضلات كنونی جامعه به شمار می رود. </a:t>
            </a:r>
          </a:p>
          <a:p>
            <a:pPr algn="r" rtl="1">
              <a:lnSpc>
                <a:spcPct val="150000"/>
              </a:lnSpc>
            </a:pPr>
            <a:endParaRPr lang="fa-IR" sz="2400" dirty="0">
              <a:cs typeface="B Titr" panose="00000700000000000000" pitchFamily="2" charset="-78"/>
            </a:endParaRPr>
          </a:p>
        </p:txBody>
      </p:sp>
      <p:pic>
        <p:nvPicPr>
          <p:cNvPr id="4" name="Picture 7" descr="bottom_left_infertility">
            <a:extLst>
              <a:ext uri="{FF2B5EF4-FFF2-40B4-BE49-F238E27FC236}">
                <a16:creationId xmlns:a16="http://schemas.microsoft.com/office/drawing/2014/main" id="{C68D052A-B93A-4823-8714-670C3F6116DC}"/>
              </a:ext>
            </a:extLst>
          </p:cNvPr>
          <p:cNvPicPr>
            <a:picLocks noChangeAspect="1" noChangeArrowheads="1"/>
          </p:cNvPicPr>
          <p:nvPr/>
        </p:nvPicPr>
        <p:blipFill>
          <a:blip r:embed="rId2">
            <a:lum bright="20000"/>
            <a:extLst>
              <a:ext uri="{28A0092B-C50C-407E-A947-70E740481C1C}">
                <a14:useLocalDpi xmlns:a14="http://schemas.microsoft.com/office/drawing/2010/main" val="0"/>
              </a:ext>
            </a:extLst>
          </a:blip>
          <a:srcRect/>
          <a:stretch>
            <a:fillRect/>
          </a:stretch>
        </p:blipFill>
        <p:spPr bwMode="auto">
          <a:xfrm>
            <a:off x="85060" y="5105400"/>
            <a:ext cx="1616110" cy="1795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892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nvGraphicFramePr>
        <p:xfrm>
          <a:off x="361508" y="620688"/>
          <a:ext cx="9909544" cy="59766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4963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69856-35EA-41EB-9EBE-853A59737BD4}"/>
              </a:ext>
            </a:extLst>
          </p:cNvPr>
          <p:cNvSpPr>
            <a:spLocks noGrp="1"/>
          </p:cNvSpPr>
          <p:nvPr>
            <p:ph type="title"/>
          </p:nvPr>
        </p:nvSpPr>
        <p:spPr/>
        <p:txBody>
          <a:bodyPr/>
          <a:lstStyle/>
          <a:p>
            <a:r>
              <a:rPr lang="fa-IR" dirty="0">
                <a:solidFill>
                  <a:schemeClr val="accent1">
                    <a:lumMod val="75000"/>
                  </a:schemeClr>
                </a:solidFill>
                <a:cs typeface="B Titr" panose="00000700000000000000" pitchFamily="2" charset="-78"/>
              </a:rPr>
              <a:t>رویداد ازدواج</a:t>
            </a:r>
          </a:p>
        </p:txBody>
      </p:sp>
      <p:sp>
        <p:nvSpPr>
          <p:cNvPr id="3" name="Content Placeholder 2">
            <a:extLst>
              <a:ext uri="{FF2B5EF4-FFF2-40B4-BE49-F238E27FC236}">
                <a16:creationId xmlns:a16="http://schemas.microsoft.com/office/drawing/2014/main" id="{A0CCF49B-2D67-4821-B9A4-64659E1B1D74}"/>
              </a:ext>
            </a:extLst>
          </p:cNvPr>
          <p:cNvSpPr>
            <a:spLocks noGrp="1"/>
          </p:cNvSpPr>
          <p:nvPr>
            <p:ph idx="1"/>
          </p:nvPr>
        </p:nvSpPr>
        <p:spPr/>
        <p:txBody>
          <a:bodyPr/>
          <a:lstStyle/>
          <a:p>
            <a:pPr algn="just" rtl="1">
              <a:lnSpc>
                <a:spcPct val="200000"/>
              </a:lnSpc>
            </a:pPr>
            <a:r>
              <a:rPr lang="fa-IR" sz="2400" dirty="0">
                <a:cs typeface="B Titr" panose="00000700000000000000" pitchFamily="2" charset="-78"/>
              </a:rPr>
              <a:t>در 1402 در مجموع 481395 رویداد ازدواج به ثبت رسیده که در سال 1403 به 270191 مورد کاهش یافته است.</a:t>
            </a:r>
          </a:p>
          <a:p>
            <a:pPr algn="just" rtl="1">
              <a:lnSpc>
                <a:spcPct val="200000"/>
              </a:lnSpc>
            </a:pPr>
            <a:r>
              <a:rPr lang="fa-IR" sz="2400" dirty="0">
                <a:cs typeface="B Titr" panose="00000700000000000000" pitchFamily="2" charset="-78"/>
              </a:rPr>
              <a:t>در استان زنجان این مقادیر به ترتیب 6940 مورد بوده که به 6857 مورد کاهش یافته است. </a:t>
            </a:r>
          </a:p>
          <a:p>
            <a:pPr algn="just" rtl="1">
              <a:lnSpc>
                <a:spcPct val="200000"/>
              </a:lnSpc>
            </a:pPr>
            <a:endParaRPr lang="fa-IR" sz="2400" dirty="0">
              <a:cs typeface="B Titr" panose="00000700000000000000" pitchFamily="2" charset="-78"/>
            </a:endParaRPr>
          </a:p>
          <a:p>
            <a:pPr algn="r" rtl="1"/>
            <a:endParaRPr lang="fa-IR" dirty="0"/>
          </a:p>
        </p:txBody>
      </p:sp>
    </p:spTree>
    <p:extLst>
      <p:ext uri="{BB962C8B-B14F-4D97-AF65-F5344CB8AC3E}">
        <p14:creationId xmlns:p14="http://schemas.microsoft.com/office/powerpoint/2010/main" val="3967443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39345-E3CC-4DDC-9BF0-8A27E868ADCE}"/>
              </a:ext>
            </a:extLst>
          </p:cNvPr>
          <p:cNvSpPr>
            <a:spLocks noGrp="1"/>
          </p:cNvSpPr>
          <p:nvPr>
            <p:ph type="title"/>
          </p:nvPr>
        </p:nvSpPr>
        <p:spPr>
          <a:xfrm>
            <a:off x="304800" y="483430"/>
            <a:ext cx="9956800" cy="769441"/>
          </a:xfrm>
        </p:spPr>
        <p:txBody>
          <a:bodyPr/>
          <a:lstStyle/>
          <a:p>
            <a:pPr rtl="1"/>
            <a:r>
              <a:rPr lang="fa-IR" dirty="0">
                <a:solidFill>
                  <a:schemeClr val="accent1">
                    <a:lumMod val="75000"/>
                  </a:schemeClr>
                </a:solidFill>
                <a:cs typeface="B Titr" panose="00000700000000000000" pitchFamily="2" charset="-78"/>
              </a:rPr>
              <a:t>میانگین سن ازدواج در استان زنجان</a:t>
            </a:r>
          </a:p>
        </p:txBody>
      </p:sp>
      <p:sp>
        <p:nvSpPr>
          <p:cNvPr id="3" name="Content Placeholder 2">
            <a:extLst>
              <a:ext uri="{FF2B5EF4-FFF2-40B4-BE49-F238E27FC236}">
                <a16:creationId xmlns:a16="http://schemas.microsoft.com/office/drawing/2014/main" id="{0BE4CA4F-173D-4D5B-BD4E-B9F91FC43A89}"/>
              </a:ext>
            </a:extLst>
          </p:cNvPr>
          <p:cNvSpPr>
            <a:spLocks noGrp="1"/>
          </p:cNvSpPr>
          <p:nvPr>
            <p:ph idx="1"/>
          </p:nvPr>
        </p:nvSpPr>
        <p:spPr>
          <a:xfrm>
            <a:off x="304800" y="1619693"/>
            <a:ext cx="10058400" cy="4114800"/>
          </a:xfrm>
        </p:spPr>
        <p:txBody>
          <a:bodyPr/>
          <a:lstStyle/>
          <a:p>
            <a:pPr algn="r" rtl="1">
              <a:lnSpc>
                <a:spcPct val="150000"/>
              </a:lnSpc>
            </a:pPr>
            <a:r>
              <a:rPr lang="fa-IR" sz="2400" dirty="0">
                <a:cs typeface="B Titr" panose="00000700000000000000" pitchFamily="2" charset="-78"/>
              </a:rPr>
              <a:t>میانگین سن ازدواج در سال 1398 در مردان ۳1/9 سال و در زنان ۲۶/۵ سال ثبت شده است. در سال 1403 این مقادیر به ترتیب در مردان 32/5 سال و در زنان 26/8 افزایش یافته است.</a:t>
            </a:r>
          </a:p>
          <a:p>
            <a:pPr algn="r" rtl="1">
              <a:lnSpc>
                <a:spcPct val="150000"/>
              </a:lnSpc>
            </a:pPr>
            <a:r>
              <a:rPr lang="fa-IR" sz="2400" dirty="0">
                <a:cs typeface="B Titr" panose="00000700000000000000" pitchFamily="2" charset="-78"/>
              </a:rPr>
              <a:t>به طور کلی، میانگین سن در اولین ازدواج در مناطق شهری همواره بالاتر از مناطق روستایی بوده است.</a:t>
            </a:r>
          </a:p>
        </p:txBody>
      </p:sp>
      <p:pic>
        <p:nvPicPr>
          <p:cNvPr id="4" name="Picture 7" descr="bottom_left_infertility">
            <a:extLst>
              <a:ext uri="{FF2B5EF4-FFF2-40B4-BE49-F238E27FC236}">
                <a16:creationId xmlns:a16="http://schemas.microsoft.com/office/drawing/2014/main" id="{4DFC778C-864B-4DFB-8565-B2DCD8C290AF}"/>
              </a:ext>
            </a:extLst>
          </p:cNvPr>
          <p:cNvPicPr>
            <a:picLocks noChangeAspect="1" noChangeArrowheads="1"/>
          </p:cNvPicPr>
          <p:nvPr/>
        </p:nvPicPr>
        <p:blipFill>
          <a:blip r:embed="rId2">
            <a:lum bright="20000"/>
            <a:extLst>
              <a:ext uri="{28A0092B-C50C-407E-A947-70E740481C1C}">
                <a14:useLocalDpi xmlns:a14="http://schemas.microsoft.com/office/drawing/2010/main" val="0"/>
              </a:ext>
            </a:extLst>
          </a:blip>
          <a:srcRect/>
          <a:stretch>
            <a:fillRect/>
          </a:stretch>
        </p:blipFill>
        <p:spPr bwMode="auto">
          <a:xfrm>
            <a:off x="85060" y="5105400"/>
            <a:ext cx="1616110" cy="1795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6178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897B7-1017-478F-A469-96B11A793CE5}"/>
              </a:ext>
            </a:extLst>
          </p:cNvPr>
          <p:cNvSpPr>
            <a:spLocks noGrp="1"/>
          </p:cNvSpPr>
          <p:nvPr>
            <p:ph type="title"/>
          </p:nvPr>
        </p:nvSpPr>
        <p:spPr/>
        <p:txBody>
          <a:bodyPr/>
          <a:lstStyle/>
          <a:p>
            <a:r>
              <a:rPr lang="fa-IR" sz="3600" dirty="0">
                <a:solidFill>
                  <a:schemeClr val="accent1">
                    <a:lumMod val="75000"/>
                  </a:schemeClr>
                </a:solidFill>
                <a:cs typeface="B Titr" panose="00000700000000000000" pitchFamily="2" charset="-78"/>
              </a:rPr>
              <a:t>میانگین سن پدر و مادر در تولد اول فرزند</a:t>
            </a:r>
          </a:p>
        </p:txBody>
      </p:sp>
      <p:sp>
        <p:nvSpPr>
          <p:cNvPr id="3" name="Content Placeholder 2">
            <a:extLst>
              <a:ext uri="{FF2B5EF4-FFF2-40B4-BE49-F238E27FC236}">
                <a16:creationId xmlns:a16="http://schemas.microsoft.com/office/drawing/2014/main" id="{1D648FA8-2FA4-4276-B71B-9DE85AF2BC01}"/>
              </a:ext>
            </a:extLst>
          </p:cNvPr>
          <p:cNvSpPr>
            <a:spLocks noGrp="1"/>
          </p:cNvSpPr>
          <p:nvPr>
            <p:ph idx="1"/>
          </p:nvPr>
        </p:nvSpPr>
        <p:spPr>
          <a:xfrm>
            <a:off x="304800" y="1981200"/>
            <a:ext cx="10636102" cy="3893640"/>
          </a:xfrm>
        </p:spPr>
        <p:txBody>
          <a:bodyPr/>
          <a:lstStyle/>
          <a:p>
            <a:pPr algn="just" rtl="1">
              <a:lnSpc>
                <a:spcPct val="150000"/>
              </a:lnSpc>
            </a:pPr>
            <a:r>
              <a:rPr lang="fa-IR" sz="2400" dirty="0">
                <a:cs typeface="B Titr" panose="00000700000000000000" pitchFamily="2" charset="-78"/>
              </a:rPr>
              <a:t>در سال ۱۴۰۲ میانگین سن پدر و مادر در نخستین فرزندآوری به ترتیب ۳۲/۱ و ۲۷/۳ سال بوده است. </a:t>
            </a:r>
          </a:p>
          <a:p>
            <a:pPr algn="just" rtl="1">
              <a:lnSpc>
                <a:spcPct val="150000"/>
              </a:lnSpc>
            </a:pPr>
            <a:r>
              <a:rPr lang="fa-IR" sz="2400" dirty="0">
                <a:cs typeface="B Titr" panose="00000700000000000000" pitchFamily="2" charset="-78"/>
              </a:rPr>
              <a:t>در سال ۱۴۰۲ در بین استان‌ها بیشترین میانگین سن پدر در اولین فرزندآوری مربوط به استان تهران با رقم ۳۴/۵ سال و کمترین آن مربوط به استان سیستان و بلوچستان با ۲۷/۱ سال است.</a:t>
            </a:r>
            <a:r>
              <a:rPr lang="fa-IR" sz="2400" dirty="0">
                <a:effectLst/>
                <a:latin typeface="Calibri" panose="020F0502020204030204" pitchFamily="34" charset="0"/>
                <a:ea typeface="Calibri" panose="020F0502020204030204" pitchFamily="34" charset="0"/>
                <a:cs typeface="Arial" panose="020B0604020202020204" pitchFamily="34" charset="0"/>
              </a:rPr>
              <a:t> </a:t>
            </a:r>
            <a:r>
              <a:rPr lang="fa-IR" sz="2400" dirty="0">
                <a:effectLst/>
                <a:latin typeface="Calibri" panose="020F0502020204030204" pitchFamily="34" charset="0"/>
                <a:ea typeface="Calibri" panose="020F0502020204030204" pitchFamily="34" charset="0"/>
                <a:cs typeface="B Titr" panose="00000700000000000000" pitchFamily="2" charset="-78"/>
              </a:rPr>
              <a:t>بیشترین میانگین سنی مادران، در بین استان‌ها مربوط به استان تهران با ۳۰/۸ سال و کمترین آن مربوط به استان سیستان و بلوچستان با ۲۲/۷ سال است</a:t>
            </a:r>
            <a:r>
              <a:rPr lang="fa-IR" sz="2400" dirty="0">
                <a:effectLst/>
                <a:latin typeface="Calibri" panose="020F0502020204030204" pitchFamily="34" charset="0"/>
                <a:ea typeface="Calibri" panose="020F0502020204030204" pitchFamily="34" charset="0"/>
                <a:cs typeface="Arial" panose="020B0604020202020204" pitchFamily="34" charset="0"/>
              </a:rPr>
              <a:t>.</a:t>
            </a:r>
            <a:r>
              <a:rPr lang="fa-IR" sz="2400" dirty="0">
                <a:solidFill>
                  <a:schemeClr val="accent1">
                    <a:lumMod val="75000"/>
                  </a:schemeClr>
                </a:solidFill>
                <a:cs typeface="B Titr" panose="00000700000000000000" pitchFamily="2" charset="-78"/>
              </a:rPr>
              <a:t> در زنجان در سال ۱۴۰۲ میانگین سن پدر در تولد اولین فرزند ۳۲/۵سال و ۲۶/۹ سال برای مادران است.</a:t>
            </a:r>
          </a:p>
          <a:p>
            <a:pPr algn="just" rtl="1">
              <a:lnSpc>
                <a:spcPct val="150000"/>
              </a:lnSpc>
            </a:pP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32146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06270"/>
            <a:ext cx="9956800" cy="646331"/>
          </a:xfrm>
        </p:spPr>
        <p:txBody>
          <a:bodyPr/>
          <a:lstStyle/>
          <a:p>
            <a:pPr rtl="1"/>
            <a:r>
              <a:rPr lang="fa-IR" sz="3600" b="1" dirty="0">
                <a:solidFill>
                  <a:schemeClr val="tx1">
                    <a:lumMod val="90000"/>
                    <a:lumOff val="10000"/>
                  </a:schemeClr>
                </a:solidFill>
                <a:effectLst>
                  <a:outerShdw blurRad="38100" dist="38100" dir="2700000" algn="tl">
                    <a:srgbClr val="000000">
                      <a:alpha val="43137"/>
                    </a:srgbClr>
                  </a:outerShdw>
                </a:effectLst>
                <a:cs typeface="B Titr" panose="00000700000000000000" pitchFamily="2" charset="-78"/>
              </a:rPr>
              <a:t>نرخ باروری کلی</a:t>
            </a:r>
            <a:endParaRPr lang="en-US" sz="3600" b="1" dirty="0">
              <a:solidFill>
                <a:schemeClr val="tx1">
                  <a:lumMod val="90000"/>
                  <a:lumOff val="10000"/>
                </a:schemeClr>
              </a:solidFill>
              <a:effectLst>
                <a:outerShdw blurRad="38100" dist="38100" dir="2700000" algn="tl">
                  <a:srgbClr val="000000">
                    <a:alpha val="43137"/>
                  </a:srgbClr>
                </a:outerShdw>
              </a:effectLst>
              <a:cs typeface="B Titr" panose="00000700000000000000" pitchFamily="2" charset="-78"/>
            </a:endParaRPr>
          </a:p>
        </p:txBody>
      </p:sp>
      <p:sp>
        <p:nvSpPr>
          <p:cNvPr id="3" name="Content Placeholder 2"/>
          <p:cNvSpPr>
            <a:spLocks noGrp="1"/>
          </p:cNvSpPr>
          <p:nvPr>
            <p:ph idx="1"/>
          </p:nvPr>
        </p:nvSpPr>
        <p:spPr/>
        <p:txBody>
          <a:bodyPr>
            <a:normAutofit/>
          </a:bodyPr>
          <a:lstStyle/>
          <a:p>
            <a:pPr algn="just" rtl="1">
              <a:lnSpc>
                <a:spcPct val="150000"/>
              </a:lnSpc>
              <a:buClr>
                <a:srgbClr val="FF66CC"/>
              </a:buClr>
            </a:pPr>
            <a:r>
              <a:rPr lang="en-US" dirty="0">
                <a:cs typeface="B Titr" panose="00000700000000000000" pitchFamily="2" charset="-78"/>
              </a:rPr>
              <a:t> </a:t>
            </a:r>
            <a:r>
              <a:rPr lang="fa-IR" sz="2400" b="1" dirty="0">
                <a:cs typeface="B Titr" panose="00000700000000000000" pitchFamily="2" charset="-78"/>
              </a:rPr>
              <a:t>متوسط تعداد فرزندی که یک زن در طول دوران باروری خود به دنیا می آورد.</a:t>
            </a:r>
          </a:p>
          <a:p>
            <a:pPr algn="just" rtl="1">
              <a:lnSpc>
                <a:spcPct val="150000"/>
              </a:lnSpc>
              <a:buClr>
                <a:srgbClr val="FF66CC"/>
              </a:buClr>
            </a:pPr>
            <a:r>
              <a:rPr lang="en-US" sz="2400" b="1" dirty="0">
                <a:cs typeface="B Titr" panose="00000700000000000000" pitchFamily="2" charset="-78"/>
              </a:rPr>
              <a:t> </a:t>
            </a:r>
            <a:r>
              <a:rPr lang="fa-IR" sz="2400" b="1" dirty="0">
                <a:cs typeface="B Titr" panose="00000700000000000000" pitchFamily="2" charset="-78"/>
              </a:rPr>
              <a:t>برای پیشگیری از منفی شدن رشد جمعیت، این میزان باید حداقل 2/1 فرزند (سطح جانشینی) باشد.</a:t>
            </a:r>
            <a:endParaRPr lang="en-US" sz="2400" b="1" dirty="0">
              <a:cs typeface="B Titr" panose="00000700000000000000" pitchFamily="2" charset="-78"/>
            </a:endParaRPr>
          </a:p>
        </p:txBody>
      </p:sp>
    </p:spTree>
    <p:extLst>
      <p:ext uri="{BB962C8B-B14F-4D97-AF65-F5344CB8AC3E}">
        <p14:creationId xmlns:p14="http://schemas.microsoft.com/office/powerpoint/2010/main" val="4293289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5F4F6F06-9CF8-4344-8D53-0C7EC2F34FE5}"/>
              </a:ext>
            </a:extLst>
          </p:cNvPr>
          <p:cNvGraphicFramePr>
            <a:graphicFrameLocks/>
          </p:cNvGraphicFramePr>
          <p:nvPr>
            <p:extLst>
              <p:ext uri="{D42A27DB-BD31-4B8C-83A1-F6EECF244321}">
                <p14:modId xmlns:p14="http://schemas.microsoft.com/office/powerpoint/2010/main" val="1031409072"/>
              </p:ext>
            </p:extLst>
          </p:nvPr>
        </p:nvGraphicFramePr>
        <p:xfrm>
          <a:off x="659219" y="552893"/>
          <a:ext cx="9218428" cy="5486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28732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0B04-68A9-4A4C-897C-7BD8F995D12C}"/>
              </a:ext>
            </a:extLst>
          </p:cNvPr>
          <p:cNvSpPr>
            <a:spLocks noGrp="1"/>
          </p:cNvSpPr>
          <p:nvPr>
            <p:ph type="title"/>
          </p:nvPr>
        </p:nvSpPr>
        <p:spPr>
          <a:xfrm>
            <a:off x="304800" y="1106270"/>
            <a:ext cx="9956800" cy="646331"/>
          </a:xfrm>
        </p:spPr>
        <p:txBody>
          <a:bodyPr/>
          <a:lstStyle/>
          <a:p>
            <a:r>
              <a:rPr lang="fa-IR" sz="3600" dirty="0">
                <a:solidFill>
                  <a:schemeClr val="accent1">
                    <a:lumMod val="75000"/>
                  </a:schemeClr>
                </a:solidFill>
                <a:cs typeface="B Titr" panose="00000700000000000000" pitchFamily="2" charset="-78"/>
              </a:rPr>
              <a:t>نرخ باروری در ایران و سایر کشورها</a:t>
            </a:r>
          </a:p>
        </p:txBody>
      </p:sp>
      <p:pic>
        <p:nvPicPr>
          <p:cNvPr id="4" name="Content Placeholder 3">
            <a:extLst>
              <a:ext uri="{FF2B5EF4-FFF2-40B4-BE49-F238E27FC236}">
                <a16:creationId xmlns:a16="http://schemas.microsoft.com/office/drawing/2014/main" id="{5220259A-0018-479B-ADE3-140CD74344E5}"/>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6567" y="1658679"/>
            <a:ext cx="9239693" cy="4880343"/>
          </a:xfrm>
          <a:prstGeom prst="rect">
            <a:avLst/>
          </a:prstGeom>
          <a:noFill/>
          <a:ln>
            <a:noFill/>
          </a:ln>
        </p:spPr>
      </p:pic>
    </p:spTree>
    <p:extLst>
      <p:ext uri="{BB962C8B-B14F-4D97-AF65-F5344CB8AC3E}">
        <p14:creationId xmlns:p14="http://schemas.microsoft.com/office/powerpoint/2010/main" val="1329649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83299-4B0E-42A5-AEE9-02AE042BF8E0}"/>
              </a:ext>
            </a:extLst>
          </p:cNvPr>
          <p:cNvSpPr>
            <a:spLocks noGrp="1"/>
          </p:cNvSpPr>
          <p:nvPr>
            <p:ph type="title"/>
          </p:nvPr>
        </p:nvSpPr>
        <p:spPr/>
        <p:txBody>
          <a:bodyPr/>
          <a:lstStyle/>
          <a:p>
            <a:r>
              <a:rPr lang="fa-IR" b="0" i="0" dirty="0">
                <a:solidFill>
                  <a:schemeClr val="accent1">
                    <a:lumMod val="75000"/>
                  </a:schemeClr>
                </a:solidFill>
                <a:effectLst/>
                <a:latin typeface="iransans"/>
                <a:cs typeface="B Titr" panose="00000700000000000000" pitchFamily="2" charset="-78"/>
              </a:rPr>
              <a:t>ازدواج بهنگام</a:t>
            </a:r>
            <a:endParaRPr lang="fa-IR" dirty="0">
              <a:solidFill>
                <a:schemeClr val="accent1">
                  <a:lumMod val="75000"/>
                </a:schemeClr>
              </a:solidFill>
              <a:cs typeface="B Titr" panose="00000700000000000000" pitchFamily="2" charset="-78"/>
            </a:endParaRPr>
          </a:p>
        </p:txBody>
      </p:sp>
      <p:sp>
        <p:nvSpPr>
          <p:cNvPr id="3" name="Content Placeholder 2">
            <a:extLst>
              <a:ext uri="{FF2B5EF4-FFF2-40B4-BE49-F238E27FC236}">
                <a16:creationId xmlns:a16="http://schemas.microsoft.com/office/drawing/2014/main" id="{C6524E5F-6CE6-493B-BAAA-DB7196F6767D}"/>
              </a:ext>
            </a:extLst>
          </p:cNvPr>
          <p:cNvSpPr>
            <a:spLocks noGrp="1"/>
          </p:cNvSpPr>
          <p:nvPr>
            <p:ph idx="1"/>
          </p:nvPr>
        </p:nvSpPr>
        <p:spPr/>
        <p:txBody>
          <a:bodyPr/>
          <a:lstStyle/>
          <a:p>
            <a:pPr algn="r" rtl="1">
              <a:lnSpc>
                <a:spcPct val="200000"/>
              </a:lnSpc>
            </a:pPr>
            <a:r>
              <a:rPr lang="fa-IR" sz="2400" b="0" i="0" dirty="0">
                <a:solidFill>
                  <a:srgbClr val="292929"/>
                </a:solidFill>
                <a:effectLst/>
                <a:latin typeface="iransans"/>
                <a:cs typeface="B Titr" panose="00000700000000000000" pitchFamily="2" charset="-78"/>
              </a:rPr>
              <a:t>ازدواج بهنگام در برابر ازدواج زودهنگام ودیر هنگام مطرح می‌شود.  ازدواج باید در یک شرایط و بستری باشد که هم به لحاظ </a:t>
            </a:r>
            <a:r>
              <a:rPr lang="fa-IR" sz="2400" b="0" i="0" u="sng" dirty="0">
                <a:solidFill>
                  <a:srgbClr val="292929"/>
                </a:solidFill>
                <a:effectLst/>
                <a:latin typeface="iransans"/>
                <a:cs typeface="B Titr" panose="00000700000000000000" pitchFamily="2" charset="-78"/>
              </a:rPr>
              <a:t>فهم اجتماعی </a:t>
            </a:r>
            <a:r>
              <a:rPr lang="fa-IR" sz="2400" b="0" i="0" dirty="0">
                <a:solidFill>
                  <a:srgbClr val="292929"/>
                </a:solidFill>
                <a:effectLst/>
                <a:latin typeface="iransans"/>
                <a:cs typeface="B Titr" panose="00000700000000000000" pitchFamily="2" charset="-78"/>
              </a:rPr>
              <a:t>و </a:t>
            </a:r>
            <a:r>
              <a:rPr lang="fa-IR" sz="2400" b="0" i="0" u="sng" dirty="0">
                <a:solidFill>
                  <a:srgbClr val="292929"/>
                </a:solidFill>
                <a:effectLst/>
                <a:latin typeface="iransans"/>
                <a:cs typeface="B Titr" panose="00000700000000000000" pitchFamily="2" charset="-78"/>
              </a:rPr>
              <a:t>توانمندی‌های خانوادگی </a:t>
            </a:r>
            <a:r>
              <a:rPr lang="fa-IR" sz="2400" b="0" i="0" dirty="0">
                <a:solidFill>
                  <a:srgbClr val="292929"/>
                </a:solidFill>
                <a:effectLst/>
                <a:latin typeface="iransans"/>
                <a:cs typeface="B Titr" panose="00000700000000000000" pitchFamily="2" charset="-78"/>
              </a:rPr>
              <a:t>و </a:t>
            </a:r>
            <a:r>
              <a:rPr lang="fa-IR" sz="2400" b="0" i="0" u="sng" dirty="0">
                <a:solidFill>
                  <a:srgbClr val="292929"/>
                </a:solidFill>
                <a:effectLst/>
                <a:latin typeface="iransans"/>
                <a:cs typeface="B Titr" panose="00000700000000000000" pitchFamily="2" charset="-78"/>
              </a:rPr>
              <a:t>فهم عمومی</a:t>
            </a:r>
            <a:r>
              <a:rPr lang="fa-IR" sz="2400" b="0" i="0" dirty="0">
                <a:solidFill>
                  <a:srgbClr val="292929"/>
                </a:solidFill>
                <a:effectLst/>
                <a:latin typeface="iransans"/>
                <a:cs typeface="B Titr" panose="00000700000000000000" pitchFamily="2" charset="-78"/>
              </a:rPr>
              <a:t> قابلیت آغاز زندگی مشترک وجود داشته ‌باشد، اما از زمانی که این شرایط فراهم شد هر قدر در ازدواج تأخیر بیفتد نامطلوب است.</a:t>
            </a:r>
          </a:p>
          <a:p>
            <a:pPr algn="r" rtl="1"/>
            <a:endParaRPr lang="fa-IR" dirty="0"/>
          </a:p>
        </p:txBody>
      </p:sp>
    </p:spTree>
    <p:extLst>
      <p:ext uri="{BB962C8B-B14F-4D97-AF65-F5344CB8AC3E}">
        <p14:creationId xmlns:p14="http://schemas.microsoft.com/office/powerpoint/2010/main" val="2667632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7CB77-AD65-4DCC-8A11-1ED90688FEBF}"/>
              </a:ext>
            </a:extLst>
          </p:cNvPr>
          <p:cNvSpPr>
            <a:spLocks noGrp="1"/>
          </p:cNvSpPr>
          <p:nvPr>
            <p:ph type="title"/>
          </p:nvPr>
        </p:nvSpPr>
        <p:spPr/>
        <p:txBody>
          <a:bodyPr/>
          <a:lstStyle/>
          <a:p>
            <a:r>
              <a:rPr lang="fa-IR" b="0" i="0" dirty="0">
                <a:solidFill>
                  <a:schemeClr val="accent1">
                    <a:lumMod val="75000"/>
                  </a:schemeClr>
                </a:solidFill>
                <a:effectLst/>
                <a:latin typeface="iransans"/>
                <a:cs typeface="B Titr" panose="00000700000000000000" pitchFamily="2" charset="-78"/>
              </a:rPr>
              <a:t>ازدواج بهنگام</a:t>
            </a:r>
            <a:endParaRPr lang="fa-IR" dirty="0"/>
          </a:p>
        </p:txBody>
      </p:sp>
      <p:sp>
        <p:nvSpPr>
          <p:cNvPr id="3" name="Content Placeholder 2">
            <a:extLst>
              <a:ext uri="{FF2B5EF4-FFF2-40B4-BE49-F238E27FC236}">
                <a16:creationId xmlns:a16="http://schemas.microsoft.com/office/drawing/2014/main" id="{29424C3D-C338-45A0-817D-EEF4FEF01401}"/>
              </a:ext>
            </a:extLst>
          </p:cNvPr>
          <p:cNvSpPr>
            <a:spLocks noGrp="1"/>
          </p:cNvSpPr>
          <p:nvPr>
            <p:ph idx="1"/>
          </p:nvPr>
        </p:nvSpPr>
        <p:spPr/>
        <p:txBody>
          <a:bodyPr/>
          <a:lstStyle/>
          <a:p>
            <a:pPr algn="just" rtl="1">
              <a:lnSpc>
                <a:spcPct val="150000"/>
              </a:lnSpc>
            </a:pPr>
            <a:r>
              <a:rPr lang="fa-IR" sz="2400" b="0" i="0" dirty="0">
                <a:solidFill>
                  <a:srgbClr val="212529"/>
                </a:solidFill>
                <a:effectLst/>
                <a:latin typeface="IranSans"/>
                <a:cs typeface="B Titr" panose="00000700000000000000" pitchFamily="2" charset="-78"/>
              </a:rPr>
              <a:t>هدف از ترویج ازدواج بهنگام، افزایش کیفیت زندگی مشترک و کاهش آسیب‌های اجتماعی مانند طلاق، افسردگی یا فشار اقتصادی است.</a:t>
            </a:r>
          </a:p>
          <a:p>
            <a:pPr algn="just" rtl="1">
              <a:lnSpc>
                <a:spcPct val="150000"/>
              </a:lnSpc>
            </a:pPr>
            <a:r>
              <a:rPr lang="fa-IR" sz="2400" b="0" i="0" dirty="0">
                <a:solidFill>
                  <a:srgbClr val="212529"/>
                </a:solidFill>
                <a:effectLst/>
                <a:latin typeface="IranSans"/>
                <a:cs typeface="B Titr" panose="00000700000000000000" pitchFamily="2" charset="-78"/>
              </a:rPr>
              <a:t>اما اگر فرد شرایط ازدواج را دارد و باز هم ازدواج را بی‌دلیل به تأخیر بیندازد، این تأخیر می‌تواند پیامدهای منفی برای خودش، خانواده‌اش و جامعه داشته باشد.</a:t>
            </a:r>
          </a:p>
          <a:p>
            <a:endParaRPr lang="fa-IR" sz="2400" dirty="0"/>
          </a:p>
        </p:txBody>
      </p:sp>
    </p:spTree>
    <p:extLst>
      <p:ext uri="{BB962C8B-B14F-4D97-AF65-F5344CB8AC3E}">
        <p14:creationId xmlns:p14="http://schemas.microsoft.com/office/powerpoint/2010/main" val="342889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789CD-8D2F-4ACB-8D68-466764B4C916}"/>
              </a:ext>
            </a:extLst>
          </p:cNvPr>
          <p:cNvSpPr>
            <a:spLocks noGrp="1"/>
          </p:cNvSpPr>
          <p:nvPr>
            <p:ph type="title"/>
          </p:nvPr>
        </p:nvSpPr>
        <p:spPr>
          <a:xfrm>
            <a:off x="304800" y="1106270"/>
            <a:ext cx="9956800" cy="646331"/>
          </a:xfrm>
        </p:spPr>
        <p:txBody>
          <a:bodyPr/>
          <a:lstStyle/>
          <a:p>
            <a:r>
              <a:rPr lang="fa-IR" sz="3600" dirty="0">
                <a:solidFill>
                  <a:schemeClr val="accent1">
                    <a:lumMod val="75000"/>
                  </a:schemeClr>
                </a:solidFill>
                <a:cs typeface="B Titr" panose="00000700000000000000" pitchFamily="2" charset="-78"/>
              </a:rPr>
              <a:t>مشکلات تاخیر در سن ازدواج</a:t>
            </a:r>
          </a:p>
        </p:txBody>
      </p:sp>
      <p:sp>
        <p:nvSpPr>
          <p:cNvPr id="3" name="Content Placeholder 2">
            <a:extLst>
              <a:ext uri="{FF2B5EF4-FFF2-40B4-BE49-F238E27FC236}">
                <a16:creationId xmlns:a16="http://schemas.microsoft.com/office/drawing/2014/main" id="{08B33452-2581-4560-8253-1A62B5734B7A}"/>
              </a:ext>
            </a:extLst>
          </p:cNvPr>
          <p:cNvSpPr>
            <a:spLocks noGrp="1"/>
          </p:cNvSpPr>
          <p:nvPr>
            <p:ph idx="1"/>
          </p:nvPr>
        </p:nvSpPr>
        <p:spPr/>
        <p:txBody>
          <a:bodyPr/>
          <a:lstStyle/>
          <a:p>
            <a:pPr algn="r" rtl="1">
              <a:lnSpc>
                <a:spcPct val="200000"/>
              </a:lnSpc>
            </a:pPr>
            <a:r>
              <a:rPr lang="fa-IR" sz="2400" dirty="0">
                <a:cs typeface="B Titr" panose="00000700000000000000" pitchFamily="2" charset="-78"/>
              </a:rPr>
              <a:t>عدم جایگزینی نسل</a:t>
            </a:r>
          </a:p>
          <a:p>
            <a:pPr algn="r" rtl="1">
              <a:lnSpc>
                <a:spcPct val="200000"/>
              </a:lnSpc>
            </a:pPr>
            <a:r>
              <a:rPr lang="fa-IR" sz="2400" dirty="0">
                <a:cs typeface="B Titr" panose="00000700000000000000" pitchFamily="2" charset="-78"/>
              </a:rPr>
              <a:t>ناهنجاری در ارضای نیاز های جنسی</a:t>
            </a:r>
          </a:p>
          <a:p>
            <a:pPr algn="r" rtl="1">
              <a:lnSpc>
                <a:spcPct val="200000"/>
              </a:lnSpc>
            </a:pPr>
            <a:r>
              <a:rPr lang="fa-IR" sz="2400" dirty="0">
                <a:cs typeface="B Titr" panose="00000700000000000000" pitchFamily="2" charset="-78"/>
              </a:rPr>
              <a:t>روابط خارج از چهارچوب ازدواج</a:t>
            </a:r>
          </a:p>
          <a:p>
            <a:pPr algn="r" rtl="1">
              <a:lnSpc>
                <a:spcPct val="200000"/>
              </a:lnSpc>
            </a:pPr>
            <a:r>
              <a:rPr lang="fa-IR" sz="2400" dirty="0">
                <a:cs typeface="B Titr" panose="00000700000000000000" pitchFamily="2" charset="-78"/>
              </a:rPr>
              <a:t>ناراحتی های روحی و روانی</a:t>
            </a:r>
          </a:p>
          <a:p>
            <a:pPr marL="0" indent="0" algn="r" rtl="1">
              <a:buNone/>
            </a:pPr>
            <a:endParaRPr lang="fa-IR" dirty="0"/>
          </a:p>
        </p:txBody>
      </p:sp>
    </p:spTree>
    <p:extLst>
      <p:ext uri="{BB962C8B-B14F-4D97-AF65-F5344CB8AC3E}">
        <p14:creationId xmlns:p14="http://schemas.microsoft.com/office/powerpoint/2010/main" val="3685401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F8AF6-96F1-47CA-8D88-8EBC7F2AD362}"/>
              </a:ext>
            </a:extLst>
          </p:cNvPr>
          <p:cNvSpPr>
            <a:spLocks noGrp="1"/>
          </p:cNvSpPr>
          <p:nvPr>
            <p:ph type="title"/>
          </p:nvPr>
        </p:nvSpPr>
        <p:spPr/>
        <p:txBody>
          <a:bodyPr/>
          <a:lstStyle/>
          <a:p>
            <a:pPr rtl="1"/>
            <a:r>
              <a:rPr lang="fa-IR" sz="4000" dirty="0">
                <a:solidFill>
                  <a:schemeClr val="accent1">
                    <a:lumMod val="75000"/>
                  </a:schemeClr>
                </a:solidFill>
                <a:cs typeface="B Titr" panose="00000700000000000000" pitchFamily="2" charset="-78"/>
              </a:rPr>
              <a:t>دلایل  به تاخیر انداختن ازدواج </a:t>
            </a:r>
          </a:p>
        </p:txBody>
      </p:sp>
      <p:sp>
        <p:nvSpPr>
          <p:cNvPr id="3" name="Content Placeholder 2">
            <a:extLst>
              <a:ext uri="{FF2B5EF4-FFF2-40B4-BE49-F238E27FC236}">
                <a16:creationId xmlns:a16="http://schemas.microsoft.com/office/drawing/2014/main" id="{FE64A4A4-72D7-42B6-8303-E3C28F5569ED}"/>
              </a:ext>
            </a:extLst>
          </p:cNvPr>
          <p:cNvSpPr>
            <a:spLocks noGrp="1"/>
          </p:cNvSpPr>
          <p:nvPr>
            <p:ph idx="1"/>
          </p:nvPr>
        </p:nvSpPr>
        <p:spPr/>
        <p:txBody>
          <a:bodyPr/>
          <a:lstStyle/>
          <a:p>
            <a:pPr algn="r" rtl="1">
              <a:lnSpc>
                <a:spcPct val="150000"/>
              </a:lnSpc>
            </a:pPr>
            <a:r>
              <a:rPr lang="fa-IR" sz="2400" dirty="0">
                <a:cs typeface="B Titr" panose="00000700000000000000" pitchFamily="2" charset="-78"/>
              </a:rPr>
              <a:t>افزایش تحصیلات زنان </a:t>
            </a:r>
          </a:p>
          <a:p>
            <a:pPr algn="r" rtl="1">
              <a:lnSpc>
                <a:spcPct val="150000"/>
              </a:lnSpc>
            </a:pPr>
            <a:r>
              <a:rPr lang="fa-IR" sz="2400" dirty="0">
                <a:cs typeface="B Titr" panose="00000700000000000000" pitchFamily="2" charset="-78"/>
              </a:rPr>
              <a:t> مشارکت زنان در بازار کار و سرمایه</a:t>
            </a:r>
          </a:p>
          <a:p>
            <a:pPr algn="r" rtl="1">
              <a:lnSpc>
                <a:spcPct val="150000"/>
              </a:lnSpc>
            </a:pPr>
            <a:r>
              <a:rPr lang="fa-IR" sz="2400" dirty="0">
                <a:cs typeface="B Titr" panose="00000700000000000000" pitchFamily="2" charset="-78"/>
              </a:rPr>
              <a:t>افزایش آگاهی زنان از حقوق خود</a:t>
            </a:r>
          </a:p>
          <a:p>
            <a:pPr algn="r" rtl="1">
              <a:lnSpc>
                <a:spcPct val="150000"/>
              </a:lnSpc>
            </a:pPr>
            <a:r>
              <a:rPr lang="fa-IR" sz="2400" dirty="0">
                <a:cs typeface="B Titr" panose="00000700000000000000" pitchFamily="2" charset="-78"/>
              </a:rPr>
              <a:t> تغییر ارزشها (معیا رهای انتخاب همسر؛ تغییر در نقش همسران در خانواده، تغییر نگرش نسبت به ازدواج)</a:t>
            </a:r>
          </a:p>
          <a:p>
            <a:pPr algn="r" rtl="1">
              <a:lnSpc>
                <a:spcPct val="150000"/>
              </a:lnSpc>
            </a:pPr>
            <a:r>
              <a:rPr lang="fa-IR" sz="2400" dirty="0">
                <a:cs typeface="B Titr" panose="00000700000000000000" pitchFamily="2" charset="-78"/>
              </a:rPr>
              <a:t>دسترسی بیشتر به وسایل ارتباط جمعی و اینترنت</a:t>
            </a:r>
          </a:p>
        </p:txBody>
      </p:sp>
    </p:spTree>
    <p:extLst>
      <p:ext uri="{BB962C8B-B14F-4D97-AF65-F5344CB8AC3E}">
        <p14:creationId xmlns:p14="http://schemas.microsoft.com/office/powerpoint/2010/main" val="4078661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41D05-1121-4ABA-A471-71FBE2B94730}"/>
              </a:ext>
            </a:extLst>
          </p:cNvPr>
          <p:cNvSpPr>
            <a:spLocks noGrp="1"/>
          </p:cNvSpPr>
          <p:nvPr>
            <p:ph type="title"/>
          </p:nvPr>
        </p:nvSpPr>
        <p:spPr/>
        <p:txBody>
          <a:bodyPr/>
          <a:lstStyle/>
          <a:p>
            <a:r>
              <a:rPr lang="fa-IR" sz="4400" dirty="0">
                <a:solidFill>
                  <a:schemeClr val="accent1">
                    <a:lumMod val="75000"/>
                  </a:schemeClr>
                </a:solidFill>
                <a:cs typeface="B Titr" panose="00000700000000000000" pitchFamily="2" charset="-78"/>
              </a:rPr>
              <a:t>دلایل  به تاخیر انداختن ازدواج </a:t>
            </a:r>
            <a:endParaRPr lang="fa-IR" dirty="0"/>
          </a:p>
        </p:txBody>
      </p:sp>
      <p:sp>
        <p:nvSpPr>
          <p:cNvPr id="3" name="Content Placeholder 2">
            <a:extLst>
              <a:ext uri="{FF2B5EF4-FFF2-40B4-BE49-F238E27FC236}">
                <a16:creationId xmlns:a16="http://schemas.microsoft.com/office/drawing/2014/main" id="{EA026B8A-32BF-403B-87D8-887EF7DA1582}"/>
              </a:ext>
            </a:extLst>
          </p:cNvPr>
          <p:cNvSpPr>
            <a:spLocks noGrp="1"/>
          </p:cNvSpPr>
          <p:nvPr>
            <p:ph idx="1"/>
          </p:nvPr>
        </p:nvSpPr>
        <p:spPr/>
        <p:txBody>
          <a:bodyPr/>
          <a:lstStyle/>
          <a:p>
            <a:pPr algn="r" rtl="1">
              <a:lnSpc>
                <a:spcPct val="150000"/>
              </a:lnSpc>
            </a:pPr>
            <a:r>
              <a:rPr lang="fa-IR" sz="2400" dirty="0">
                <a:cs typeface="B Titr" panose="00000700000000000000" pitchFamily="2" charset="-78"/>
              </a:rPr>
              <a:t>افزایش روابط دختر و پسر پیش از ازدواج</a:t>
            </a:r>
          </a:p>
          <a:p>
            <a:pPr algn="r" rtl="1">
              <a:lnSpc>
                <a:spcPct val="150000"/>
              </a:lnSpc>
            </a:pPr>
            <a:r>
              <a:rPr lang="fa-IR" sz="2400" dirty="0">
                <a:cs typeface="B Titr" panose="00000700000000000000" pitchFamily="2" charset="-78"/>
              </a:rPr>
              <a:t>سخت گیری امر ازدواج و تجمل گرایی</a:t>
            </a:r>
          </a:p>
          <a:p>
            <a:pPr algn="r" rtl="1">
              <a:lnSpc>
                <a:spcPct val="150000"/>
              </a:lnSpc>
            </a:pPr>
            <a:r>
              <a:rPr lang="fa-IR" sz="2400" dirty="0">
                <a:cs typeface="B Titr" panose="00000700000000000000" pitchFamily="2" charset="-78"/>
              </a:rPr>
              <a:t>ترس از طلاق وشکست در زندگی آینده </a:t>
            </a:r>
          </a:p>
          <a:p>
            <a:pPr algn="r" rtl="1">
              <a:lnSpc>
                <a:spcPct val="150000"/>
              </a:lnSpc>
            </a:pPr>
            <a:r>
              <a:rPr lang="fa-IR" sz="2400" dirty="0">
                <a:cs typeface="B Titr" panose="00000700000000000000" pitchFamily="2" charset="-78"/>
              </a:rPr>
              <a:t>عدم وجود یا عدم کارایی سیاست‌های حمایتی</a:t>
            </a:r>
          </a:p>
          <a:p>
            <a:pPr algn="r" rtl="1">
              <a:lnSpc>
                <a:spcPct val="150000"/>
              </a:lnSpc>
            </a:pPr>
            <a:r>
              <a:rPr lang="fa-IR" sz="2400" dirty="0">
                <a:cs typeface="B Titr" panose="00000700000000000000" pitchFamily="2" charset="-78"/>
              </a:rPr>
              <a:t>تغییرات در ساختار اقتصادی، اجتماعی</a:t>
            </a:r>
          </a:p>
        </p:txBody>
      </p:sp>
    </p:spTree>
    <p:extLst>
      <p:ext uri="{BB962C8B-B14F-4D97-AF65-F5344CB8AC3E}">
        <p14:creationId xmlns:p14="http://schemas.microsoft.com/office/powerpoint/2010/main" val="791011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BD626D-87D0-4C5E-9292-273170218AF2}"/>
              </a:ext>
            </a:extLst>
          </p:cNvPr>
          <p:cNvSpPr>
            <a:spLocks noGrp="1"/>
          </p:cNvSpPr>
          <p:nvPr>
            <p:ph type="ctrTitle"/>
          </p:nvPr>
        </p:nvSpPr>
        <p:spPr>
          <a:xfrm>
            <a:off x="406400" y="1796379"/>
            <a:ext cx="8331200" cy="1446550"/>
          </a:xfrm>
        </p:spPr>
        <p:txBody>
          <a:bodyPr/>
          <a:lstStyle/>
          <a:p>
            <a:r>
              <a:rPr lang="fa-IR" dirty="0">
                <a:cs typeface="B Titr" panose="00000700000000000000" pitchFamily="2" charset="-78"/>
              </a:rPr>
              <a:t>سلامت باروری وچالش های موجود </a:t>
            </a:r>
            <a:br>
              <a:rPr lang="fa-IR" dirty="0">
                <a:cs typeface="B Titr" panose="00000700000000000000" pitchFamily="2" charset="-78"/>
              </a:rPr>
            </a:br>
            <a:endParaRPr lang="fa-IR" dirty="0">
              <a:cs typeface="B Titr" panose="00000700000000000000" pitchFamily="2" charset="-78"/>
            </a:endParaRPr>
          </a:p>
        </p:txBody>
      </p:sp>
      <p:sp>
        <p:nvSpPr>
          <p:cNvPr id="5" name="Subtitle 4">
            <a:extLst>
              <a:ext uri="{FF2B5EF4-FFF2-40B4-BE49-F238E27FC236}">
                <a16:creationId xmlns:a16="http://schemas.microsoft.com/office/drawing/2014/main" id="{ABA3DEC6-E70F-4C40-965E-2E2DD309BFC6}"/>
              </a:ext>
            </a:extLst>
          </p:cNvPr>
          <p:cNvSpPr>
            <a:spLocks noGrp="1"/>
          </p:cNvSpPr>
          <p:nvPr>
            <p:ph type="subTitle" idx="1"/>
          </p:nvPr>
        </p:nvSpPr>
        <p:spPr/>
        <p:txBody>
          <a:bodyPr/>
          <a:lstStyle/>
          <a:p>
            <a:endParaRPr lang="fa-IR"/>
          </a:p>
        </p:txBody>
      </p:sp>
    </p:spTree>
    <p:extLst>
      <p:ext uri="{BB962C8B-B14F-4D97-AF65-F5344CB8AC3E}">
        <p14:creationId xmlns:p14="http://schemas.microsoft.com/office/powerpoint/2010/main" val="2685066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3898" y="164453"/>
            <a:ext cx="9956800" cy="769441"/>
          </a:xfrm>
        </p:spPr>
        <p:txBody>
          <a:bodyPr>
            <a:normAutofit/>
          </a:bodyPr>
          <a:lstStyle/>
          <a:p>
            <a:r>
              <a:rPr lang="fa-IR" sz="3200" dirty="0">
                <a:solidFill>
                  <a:srgbClr val="C00000"/>
                </a:solidFill>
                <a:cs typeface="B Titr" panose="00000700000000000000" pitchFamily="2" charset="-78"/>
              </a:rPr>
              <a:t>تاثير تاخير در ازدواج بر سلامت باروری</a:t>
            </a:r>
            <a:endParaRPr lang="fa-IR" sz="3200" b="1" dirty="0">
              <a:cs typeface="B Titr" panose="00000700000000000000" pitchFamily="2" charset="-78"/>
            </a:endParaRPr>
          </a:p>
        </p:txBody>
      </p:sp>
      <p:sp>
        <p:nvSpPr>
          <p:cNvPr id="3" name="Content Placeholder 2"/>
          <p:cNvSpPr>
            <a:spLocks noGrp="1"/>
          </p:cNvSpPr>
          <p:nvPr>
            <p:ph idx="1"/>
          </p:nvPr>
        </p:nvSpPr>
        <p:spPr>
          <a:xfrm>
            <a:off x="613144" y="1247553"/>
            <a:ext cx="10058400" cy="4855535"/>
          </a:xfrm>
        </p:spPr>
        <p:txBody>
          <a:bodyPr>
            <a:noAutofit/>
          </a:bodyPr>
          <a:lstStyle/>
          <a:p>
            <a:pPr algn="just" rtl="1">
              <a:lnSpc>
                <a:spcPct val="150000"/>
              </a:lnSpc>
              <a:buClr>
                <a:schemeClr val="accent2">
                  <a:lumMod val="60000"/>
                  <a:lumOff val="40000"/>
                </a:schemeClr>
              </a:buClr>
            </a:pPr>
            <a:r>
              <a:rPr lang="fa-IR" sz="2400" b="1" u="sng" dirty="0">
                <a:cs typeface="B Titr" panose="00000700000000000000" pitchFamily="2" charset="-78"/>
              </a:rPr>
              <a:t>سن مادر </a:t>
            </a:r>
            <a:r>
              <a:rPr lang="fa-IR" sz="2400" b="1" dirty="0">
                <a:cs typeface="B Titr" panose="00000700000000000000" pitchFamily="2" charset="-78"/>
              </a:rPr>
              <a:t>از شاخص های مهم باروری است و قدرت باروری با افزایش سن، به ویژه بعد از 35 سال کاهش می یابد .</a:t>
            </a:r>
          </a:p>
          <a:p>
            <a:pPr algn="just" rtl="1">
              <a:lnSpc>
                <a:spcPct val="150000"/>
              </a:lnSpc>
              <a:buClr>
                <a:schemeClr val="accent2">
                  <a:lumMod val="60000"/>
                  <a:lumOff val="40000"/>
                </a:schemeClr>
              </a:buClr>
            </a:pPr>
            <a:r>
              <a:rPr lang="fa-IR" sz="2400" b="1" dirty="0">
                <a:cs typeface="B Titr" panose="00000700000000000000" pitchFamily="2" charset="-78"/>
              </a:rPr>
              <a:t>دوره باروری زنان( 15 تا 45 سال ) شاید در نگاه اول یک دوره طولانی به نظر بیاید ولی در عمل این طور نیست. چرا که با تاخیر در سن ازدواج و بدنبال آن تاخیر در تولد اولین فرزند دوره خیلی کوتاهی از آن باقی می ماند.</a:t>
            </a:r>
          </a:p>
          <a:p>
            <a:pPr algn="just" rtl="1">
              <a:lnSpc>
                <a:spcPct val="150000"/>
              </a:lnSpc>
              <a:buClr>
                <a:schemeClr val="accent2">
                  <a:lumMod val="60000"/>
                  <a:lumOff val="40000"/>
                </a:schemeClr>
              </a:buClr>
            </a:pPr>
            <a:r>
              <a:rPr lang="fa-IR" sz="2400" b="1" dirty="0">
                <a:cs typeface="B Titr" panose="00000700000000000000" pitchFamily="2" charset="-78"/>
              </a:rPr>
              <a:t>از نظر بیولوژیکی کاهش باروری زنان از سن 25 سالگی شروع می شود  که به ازای هر سال تقریبا 1 درصد کاهش را داریم که در 35 سالگی </a:t>
            </a:r>
            <a:r>
              <a:rPr lang="fa-IR" sz="2400" b="1" dirty="0">
                <a:highlight>
                  <a:srgbClr val="FFFF00"/>
                </a:highlight>
                <a:cs typeface="B Titr" panose="00000700000000000000" pitchFamily="2" charset="-78"/>
              </a:rPr>
              <a:t>روند کاهشی  </a:t>
            </a:r>
            <a:r>
              <a:rPr lang="fa-IR" sz="2400" b="1" dirty="0">
                <a:cs typeface="B Titr" panose="00000700000000000000" pitchFamily="2" charset="-78"/>
              </a:rPr>
              <a:t>به 5 درصد و در 45 سالگی به 55 درصد می رسد.</a:t>
            </a:r>
          </a:p>
          <a:p>
            <a:pPr marL="0" indent="0" algn="just" rtl="1">
              <a:buClr>
                <a:schemeClr val="accent2">
                  <a:lumMod val="60000"/>
                  <a:lumOff val="40000"/>
                </a:schemeClr>
              </a:buClr>
              <a:buNone/>
            </a:pPr>
            <a:endParaRPr lang="fa-IR" sz="2400" b="1" dirty="0">
              <a:cs typeface="B Titr" panose="00000700000000000000"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80C87-98CE-4533-830F-C8C1FFA296C7}"/>
              </a:ext>
            </a:extLst>
          </p:cNvPr>
          <p:cNvSpPr>
            <a:spLocks noGrp="1"/>
          </p:cNvSpPr>
          <p:nvPr>
            <p:ph type="title"/>
          </p:nvPr>
        </p:nvSpPr>
        <p:spPr>
          <a:xfrm>
            <a:off x="666307" y="377279"/>
            <a:ext cx="9956800" cy="769441"/>
          </a:xfrm>
        </p:spPr>
        <p:txBody>
          <a:bodyPr/>
          <a:lstStyle/>
          <a:p>
            <a:r>
              <a:rPr lang="fa-IR" sz="3600" dirty="0">
                <a:solidFill>
                  <a:srgbClr val="C00000"/>
                </a:solidFill>
                <a:cs typeface="B Titr" panose="00000700000000000000" pitchFamily="2" charset="-78"/>
              </a:rPr>
              <a:t>تاثيرتاخير در ازدواج بر سلامت باروری</a:t>
            </a:r>
          </a:p>
        </p:txBody>
      </p:sp>
      <p:sp>
        <p:nvSpPr>
          <p:cNvPr id="3" name="Content Placeholder 2">
            <a:extLst>
              <a:ext uri="{FF2B5EF4-FFF2-40B4-BE49-F238E27FC236}">
                <a16:creationId xmlns:a16="http://schemas.microsoft.com/office/drawing/2014/main" id="{B2992D74-C2CB-4718-80FC-21EFF69E9B34}"/>
              </a:ext>
            </a:extLst>
          </p:cNvPr>
          <p:cNvSpPr>
            <a:spLocks noGrp="1"/>
          </p:cNvSpPr>
          <p:nvPr>
            <p:ph idx="1"/>
          </p:nvPr>
        </p:nvSpPr>
        <p:spPr>
          <a:xfrm>
            <a:off x="666306" y="1584250"/>
            <a:ext cx="9696893" cy="4511749"/>
          </a:xfrm>
        </p:spPr>
        <p:txBody>
          <a:bodyPr/>
          <a:lstStyle/>
          <a:p>
            <a:pPr algn="just" rtl="1">
              <a:lnSpc>
                <a:spcPct val="150000"/>
              </a:lnSpc>
            </a:pPr>
            <a:r>
              <a:rPr lang="fa-IR" sz="2400" dirty="0">
                <a:cs typeface="B Titr" panose="00000700000000000000" pitchFamily="2" charset="-78"/>
              </a:rPr>
              <a:t>در شرایط طبیعی، 75٪ زنانی که در سن 30 سالگی اقدام به بچه دار شدن می کنند، در عرض 1 سال حامله می شوند که </a:t>
            </a:r>
            <a:r>
              <a:rPr lang="fa-IR" sz="2400" dirty="0">
                <a:solidFill>
                  <a:srgbClr val="FF0000"/>
                </a:solidFill>
                <a:cs typeface="B Titr" panose="00000700000000000000" pitchFamily="2" charset="-78"/>
              </a:rPr>
              <a:t>به تولد زنده </a:t>
            </a:r>
            <a:r>
              <a:rPr lang="fa-IR" sz="2400" dirty="0">
                <a:cs typeface="B Titr" panose="00000700000000000000" pitchFamily="2" charset="-78"/>
              </a:rPr>
              <a:t>ختم می شود. برای سن 35 سال این رقم 66% و برای سن 40 سال 44 درصد است </a:t>
            </a:r>
          </a:p>
          <a:p>
            <a:pPr algn="just" rtl="1">
              <a:lnSpc>
                <a:spcPct val="150000"/>
              </a:lnSpc>
            </a:pPr>
            <a:r>
              <a:rPr lang="fa-IR" sz="2400" dirty="0">
                <a:cs typeface="B Titr" panose="00000700000000000000" pitchFamily="2" charset="-78"/>
              </a:rPr>
              <a:t>این اعداد و درصد ها برای شرایط ایده ال و خوش بینانه است. در صورت ابتلا به بیماری ها که با کاهش ناباروری همراه است این درصد خیلی بیشتر است. حتی اگر حاملگی اتفاق بیافتد در زوج‌های مسن‌تربا احتمال بیشتری سقط جنین می شود.</a:t>
            </a:r>
          </a:p>
        </p:txBody>
      </p:sp>
    </p:spTree>
    <p:extLst>
      <p:ext uri="{BB962C8B-B14F-4D97-AF65-F5344CB8AC3E}">
        <p14:creationId xmlns:p14="http://schemas.microsoft.com/office/powerpoint/2010/main" val="961938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7827F-466F-44F5-BCB7-7C1055021DEF}"/>
              </a:ext>
            </a:extLst>
          </p:cNvPr>
          <p:cNvSpPr>
            <a:spLocks noGrp="1"/>
          </p:cNvSpPr>
          <p:nvPr>
            <p:ph type="title"/>
          </p:nvPr>
        </p:nvSpPr>
        <p:spPr/>
        <p:txBody>
          <a:bodyPr/>
          <a:lstStyle/>
          <a:p>
            <a:r>
              <a:rPr lang="fa-IR" sz="4400" dirty="0">
                <a:solidFill>
                  <a:srgbClr val="C00000"/>
                </a:solidFill>
                <a:cs typeface="B Titr" panose="00000700000000000000" pitchFamily="2" charset="-78"/>
              </a:rPr>
              <a:t>تاثيرتاخير در ازدواج بر سلامت باروری</a:t>
            </a:r>
            <a:endParaRPr lang="fa-IR" dirty="0"/>
          </a:p>
        </p:txBody>
      </p:sp>
      <p:sp>
        <p:nvSpPr>
          <p:cNvPr id="3" name="Content Placeholder 2">
            <a:extLst>
              <a:ext uri="{FF2B5EF4-FFF2-40B4-BE49-F238E27FC236}">
                <a16:creationId xmlns:a16="http://schemas.microsoft.com/office/drawing/2014/main" id="{8C966A4D-0ED9-41FB-9DA0-07C128DEC0AF}"/>
              </a:ext>
            </a:extLst>
          </p:cNvPr>
          <p:cNvSpPr>
            <a:spLocks noGrp="1"/>
          </p:cNvSpPr>
          <p:nvPr>
            <p:ph idx="1"/>
          </p:nvPr>
        </p:nvSpPr>
        <p:spPr/>
        <p:txBody>
          <a:bodyPr/>
          <a:lstStyle/>
          <a:p>
            <a:pPr algn="just" rtl="1">
              <a:lnSpc>
                <a:spcPct val="150000"/>
              </a:lnSpc>
            </a:pPr>
            <a:r>
              <a:rPr lang="fa-IR" sz="2400" dirty="0">
                <a:cs typeface="B Titr" panose="00000700000000000000" pitchFamily="2" charset="-78"/>
              </a:rPr>
              <a:t> براساس مطالعه ای که </a:t>
            </a:r>
            <a:r>
              <a:rPr lang="fa-IR" sz="2400" dirty="0">
                <a:highlight>
                  <a:srgbClr val="FFFF00"/>
                </a:highlight>
                <a:cs typeface="B Titr" panose="00000700000000000000" pitchFamily="2" charset="-78"/>
              </a:rPr>
              <a:t>در کشورهای اروپایی انجام شده است فقط 50 درصد </a:t>
            </a:r>
            <a:r>
              <a:rPr lang="fa-IR" sz="2400" dirty="0">
                <a:cs typeface="B Titr" panose="00000700000000000000" pitchFamily="2" charset="-78"/>
              </a:rPr>
              <a:t>از جوانان آگاه بودند که مادران مسن تر  بیشتر در معرض خطر مرده زایی، چند قلوزایی و زایمان زودرس و...</a:t>
            </a:r>
          </a:p>
          <a:p>
            <a:pPr algn="just" rtl="1">
              <a:lnSpc>
                <a:spcPct val="150000"/>
              </a:lnSpc>
            </a:pPr>
            <a:r>
              <a:rPr lang="fa-IR" sz="2400" dirty="0">
                <a:cs typeface="B Titr" panose="00000700000000000000" pitchFamily="2" charset="-78"/>
              </a:rPr>
              <a:t> متاسفانه میزان موفقیت درمان های ناباروری بزرگنمایی می شود . در حالی که میزان موفقیت این درمان ها در زنان مسن تر خیلی کم است.</a:t>
            </a:r>
          </a:p>
          <a:p>
            <a:pPr algn="just" rtl="1">
              <a:lnSpc>
                <a:spcPct val="150000"/>
              </a:lnSpc>
            </a:pPr>
            <a:endParaRPr lang="fa-IR" sz="2400" dirty="0">
              <a:cs typeface="B Titr" panose="00000700000000000000" pitchFamily="2" charset="-78"/>
            </a:endParaRPr>
          </a:p>
        </p:txBody>
      </p:sp>
    </p:spTree>
    <p:extLst>
      <p:ext uri="{BB962C8B-B14F-4D97-AF65-F5344CB8AC3E}">
        <p14:creationId xmlns:p14="http://schemas.microsoft.com/office/powerpoint/2010/main" val="105404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7FD0D68-A907-424B-AD44-C6D6535E085B}"/>
              </a:ext>
            </a:extLst>
          </p:cNvPr>
          <p:cNvSpPr>
            <a:spLocks noGrp="1"/>
          </p:cNvSpPr>
          <p:nvPr>
            <p:ph type="title"/>
          </p:nvPr>
        </p:nvSpPr>
        <p:spPr/>
        <p:txBody>
          <a:bodyPr/>
          <a:lstStyle/>
          <a:p>
            <a:r>
              <a:rPr lang="fa-IR" sz="4400" dirty="0">
                <a:solidFill>
                  <a:srgbClr val="C00000"/>
                </a:solidFill>
                <a:cs typeface="B Titr" panose="00000700000000000000" pitchFamily="2" charset="-78"/>
              </a:rPr>
              <a:t>تاثيرتاخير در ازدواج بر سلامت باروری</a:t>
            </a:r>
            <a:endParaRPr lang="fa-IR" dirty="0"/>
          </a:p>
        </p:txBody>
      </p:sp>
      <p:sp>
        <p:nvSpPr>
          <p:cNvPr id="3" name="Content Placeholder 2">
            <a:extLst>
              <a:ext uri="{FF2B5EF4-FFF2-40B4-BE49-F238E27FC236}">
                <a16:creationId xmlns:a16="http://schemas.microsoft.com/office/drawing/2014/main" id="{2A194CC7-E44A-4FE8-B3AF-AEA1A2E49331}"/>
              </a:ext>
            </a:extLst>
          </p:cNvPr>
          <p:cNvSpPr>
            <a:spLocks noGrp="1"/>
          </p:cNvSpPr>
          <p:nvPr>
            <p:ph idx="1"/>
          </p:nvPr>
        </p:nvSpPr>
        <p:spPr/>
        <p:txBody>
          <a:bodyPr/>
          <a:lstStyle/>
          <a:p>
            <a:pPr algn="just" rtl="1">
              <a:lnSpc>
                <a:spcPct val="150000"/>
              </a:lnSpc>
              <a:buClr>
                <a:schemeClr val="accent2">
                  <a:lumMod val="60000"/>
                  <a:lumOff val="40000"/>
                </a:schemeClr>
              </a:buClr>
            </a:pPr>
            <a:r>
              <a:rPr lang="fa-IR" sz="2400" b="1" dirty="0">
                <a:cs typeface="B Titr" panose="00000700000000000000" pitchFamily="2" charset="-78"/>
              </a:rPr>
              <a:t>با افزایش سن علاوه بر کاهش باروری، </a:t>
            </a:r>
            <a:r>
              <a:rPr lang="fa-IR" sz="2400" dirty="0">
                <a:cs typeface="B Titr" panose="00000700000000000000" pitchFamily="2" charset="-78"/>
              </a:rPr>
              <a:t>خطر ابتلا به نقایص مادرزادی  و بروز </a:t>
            </a:r>
            <a:r>
              <a:rPr lang="fa-IR" sz="2400" b="1" u="sng" dirty="0">
                <a:cs typeface="B Titr" panose="00000700000000000000" pitchFamily="2" charset="-78"/>
              </a:rPr>
              <a:t>مشكلاتي براي سلامت مادر و جنین</a:t>
            </a:r>
            <a:r>
              <a:rPr lang="fa-IR" sz="2400" b="1" dirty="0">
                <a:cs typeface="B Titr" panose="00000700000000000000" pitchFamily="2" charset="-78"/>
              </a:rPr>
              <a:t> افزایش می یابد.</a:t>
            </a:r>
            <a:r>
              <a:rPr lang="fa-IR" sz="2400" dirty="0">
                <a:cs typeface="B Titr" panose="00000700000000000000" pitchFamily="2" charset="-78"/>
              </a:rPr>
              <a:t> </a:t>
            </a:r>
            <a:endParaRPr lang="fa-IR" sz="2400" b="1" dirty="0">
              <a:cs typeface="B Titr" panose="00000700000000000000" pitchFamily="2" charset="-78"/>
            </a:endParaRPr>
          </a:p>
          <a:p>
            <a:pPr algn="just" rtl="1">
              <a:lnSpc>
                <a:spcPct val="150000"/>
              </a:lnSpc>
              <a:buClr>
                <a:schemeClr val="accent2">
                  <a:lumMod val="60000"/>
                  <a:lumOff val="40000"/>
                </a:schemeClr>
              </a:buClr>
            </a:pPr>
            <a:r>
              <a:rPr lang="fa-IR" sz="2400" b="1" dirty="0">
                <a:cs typeface="B Titr" panose="00000700000000000000" pitchFamily="2" charset="-78"/>
              </a:rPr>
              <a:t>بعد از 35 سالگی بروز </a:t>
            </a:r>
            <a:r>
              <a:rPr lang="fa-IR" sz="2400" b="1" u="sng" dirty="0">
                <a:cs typeface="B Titr" panose="00000700000000000000" pitchFamily="2" charset="-78"/>
              </a:rPr>
              <a:t>بیماری هایی نظیر فشارخون و دیابت در بارداری بیشتر است و یا ممکن است شدیدتر </a:t>
            </a:r>
            <a:r>
              <a:rPr lang="fa-IR" sz="2400" b="1" dirty="0">
                <a:cs typeface="B Titr" panose="00000700000000000000" pitchFamily="2" charset="-78"/>
              </a:rPr>
              <a:t>شود که نیاز به کنترل منظم و آزمایش و بار اقتصادی بیشتری دارد</a:t>
            </a:r>
            <a:r>
              <a:rPr lang="fa-IR" sz="2800" b="1" dirty="0">
                <a:cs typeface="B Titr" panose="00000700000000000000" pitchFamily="2" charset="-78"/>
              </a:rPr>
              <a:t>.</a:t>
            </a:r>
          </a:p>
          <a:p>
            <a:pPr algn="just" rtl="1">
              <a:lnSpc>
                <a:spcPct val="150000"/>
              </a:lnSpc>
              <a:buClr>
                <a:schemeClr val="accent2">
                  <a:lumMod val="60000"/>
                  <a:lumOff val="40000"/>
                </a:schemeClr>
              </a:buClr>
            </a:pPr>
            <a:endParaRPr lang="en-US" sz="2800" b="1" dirty="0">
              <a:cs typeface="B Titr" panose="00000700000000000000" pitchFamily="2" charset="-78"/>
            </a:endParaRPr>
          </a:p>
          <a:p>
            <a:pPr algn="r" rtl="1"/>
            <a:endParaRPr lang="fa-IR" dirty="0"/>
          </a:p>
        </p:txBody>
      </p:sp>
    </p:spTree>
    <p:extLst>
      <p:ext uri="{BB962C8B-B14F-4D97-AF65-F5344CB8AC3E}">
        <p14:creationId xmlns:p14="http://schemas.microsoft.com/office/powerpoint/2010/main" val="2934141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5E3D31-46E4-40CC-8DE1-18B155D0BD3B}"/>
              </a:ext>
            </a:extLst>
          </p:cNvPr>
          <p:cNvSpPr>
            <a:spLocks noGrp="1"/>
          </p:cNvSpPr>
          <p:nvPr>
            <p:ph type="ctrTitle"/>
          </p:nvPr>
        </p:nvSpPr>
        <p:spPr/>
        <p:txBody>
          <a:bodyPr/>
          <a:lstStyle/>
          <a:p>
            <a:r>
              <a:rPr lang="fa-IR" dirty="0">
                <a:cs typeface="B Titr" panose="00000700000000000000" pitchFamily="2" charset="-78"/>
              </a:rPr>
              <a:t>نکته مهم</a:t>
            </a:r>
          </a:p>
        </p:txBody>
      </p:sp>
      <p:sp>
        <p:nvSpPr>
          <p:cNvPr id="5" name="Subtitle 4">
            <a:extLst>
              <a:ext uri="{FF2B5EF4-FFF2-40B4-BE49-F238E27FC236}">
                <a16:creationId xmlns:a16="http://schemas.microsoft.com/office/drawing/2014/main" id="{53A11842-4A4E-4FBE-A88A-32D9A0E5010E}"/>
              </a:ext>
            </a:extLst>
          </p:cNvPr>
          <p:cNvSpPr>
            <a:spLocks noGrp="1"/>
          </p:cNvSpPr>
          <p:nvPr>
            <p:ph type="subTitle" idx="1"/>
          </p:nvPr>
        </p:nvSpPr>
        <p:spPr>
          <a:xfrm>
            <a:off x="831703" y="2606750"/>
            <a:ext cx="8026400" cy="1752600"/>
          </a:xfrm>
        </p:spPr>
        <p:txBody>
          <a:bodyPr/>
          <a:lstStyle/>
          <a:p>
            <a:r>
              <a:rPr lang="fa-IR" sz="3600" b="1" dirty="0">
                <a:cs typeface="B Titr" panose="00000700000000000000" pitchFamily="2" charset="-78"/>
              </a:rPr>
              <a:t>"هرگونه تأخير در ازدواج و بارداري اول" مساوي است با از دست دادن فرصت  طلایی براي باروري سالم</a:t>
            </a:r>
          </a:p>
          <a:p>
            <a:endParaRPr lang="fa-IR" dirty="0"/>
          </a:p>
        </p:txBody>
      </p:sp>
      <p:pic>
        <p:nvPicPr>
          <p:cNvPr id="6" name="Picture 5" descr="Picture11.jpg">
            <a:extLst>
              <a:ext uri="{FF2B5EF4-FFF2-40B4-BE49-F238E27FC236}">
                <a16:creationId xmlns:a16="http://schemas.microsoft.com/office/drawing/2014/main" id="{BEB2907C-2169-4410-972E-C0E089D320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92002" y="3973032"/>
            <a:ext cx="1732491"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816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D998CA-0037-4EE4-9592-4B9C619225A5}"/>
              </a:ext>
            </a:extLst>
          </p:cNvPr>
          <p:cNvSpPr>
            <a:spLocks noGrp="1"/>
          </p:cNvSpPr>
          <p:nvPr>
            <p:ph type="ctrTitle"/>
          </p:nvPr>
        </p:nvSpPr>
        <p:spPr/>
        <p:txBody>
          <a:bodyPr/>
          <a:lstStyle/>
          <a:p>
            <a:endParaRPr lang="fa-IR"/>
          </a:p>
        </p:txBody>
      </p:sp>
      <p:sp>
        <p:nvSpPr>
          <p:cNvPr id="5" name="Subtitle 4">
            <a:extLst>
              <a:ext uri="{FF2B5EF4-FFF2-40B4-BE49-F238E27FC236}">
                <a16:creationId xmlns:a16="http://schemas.microsoft.com/office/drawing/2014/main" id="{7B6B9A7F-4AF6-4DAA-BD61-9971D5BD590C}"/>
              </a:ext>
            </a:extLst>
          </p:cNvPr>
          <p:cNvSpPr>
            <a:spLocks noGrp="1"/>
          </p:cNvSpPr>
          <p:nvPr>
            <p:ph type="subTitle" idx="1"/>
          </p:nvPr>
        </p:nvSpPr>
        <p:spPr/>
        <p:txBody>
          <a:bodyPr/>
          <a:lstStyle/>
          <a:p>
            <a:r>
              <a:rPr lang="fa-IR" dirty="0">
                <a:cs typeface="B Titr" panose="00000700000000000000" pitchFamily="2" charset="-78"/>
              </a:rPr>
              <a:t>د</a:t>
            </a:r>
            <a:r>
              <a:rPr lang="fa-IR" b="1" dirty="0">
                <a:cs typeface="B Titr" panose="00000700000000000000" pitchFamily="2" charset="-78"/>
              </a:rPr>
              <a:t>لایل مهم نازایی و کاهش باروری</a:t>
            </a:r>
          </a:p>
        </p:txBody>
      </p:sp>
    </p:spTree>
    <p:extLst>
      <p:ext uri="{BB962C8B-B14F-4D97-AF65-F5344CB8AC3E}">
        <p14:creationId xmlns:p14="http://schemas.microsoft.com/office/powerpoint/2010/main" val="2485364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D42B9-7A6C-4B2C-B47F-5C358A1348B8}"/>
              </a:ext>
            </a:extLst>
          </p:cNvPr>
          <p:cNvSpPr>
            <a:spLocks noGrp="1"/>
          </p:cNvSpPr>
          <p:nvPr>
            <p:ph type="title"/>
          </p:nvPr>
        </p:nvSpPr>
        <p:spPr/>
        <p:txBody>
          <a:bodyPr/>
          <a:lstStyle/>
          <a:p>
            <a:r>
              <a:rPr lang="fa-IR" dirty="0">
                <a:cs typeface="B Titr" panose="00000700000000000000" pitchFamily="2" charset="-78"/>
              </a:rPr>
              <a:t>تخمدان پلی کیستیک</a:t>
            </a:r>
            <a:endParaRPr lang="fa-IR" dirty="0"/>
          </a:p>
        </p:txBody>
      </p:sp>
      <p:sp>
        <p:nvSpPr>
          <p:cNvPr id="3" name="Content Placeholder 2">
            <a:extLst>
              <a:ext uri="{FF2B5EF4-FFF2-40B4-BE49-F238E27FC236}">
                <a16:creationId xmlns:a16="http://schemas.microsoft.com/office/drawing/2014/main" id="{52A046EA-F5E8-4717-A5FE-87B7236142C1}"/>
              </a:ext>
            </a:extLst>
          </p:cNvPr>
          <p:cNvSpPr>
            <a:spLocks noGrp="1"/>
          </p:cNvSpPr>
          <p:nvPr>
            <p:ph idx="1"/>
          </p:nvPr>
        </p:nvSpPr>
        <p:spPr/>
        <p:txBody>
          <a:bodyPr/>
          <a:lstStyle/>
          <a:p>
            <a:pPr algn="r" rtl="1">
              <a:lnSpc>
                <a:spcPct val="150000"/>
              </a:lnSpc>
            </a:pPr>
            <a:r>
              <a:rPr lang="fa-IR" sz="2400" dirty="0">
                <a:cs typeface="B Titr" panose="00000700000000000000" pitchFamily="2" charset="-78"/>
              </a:rPr>
              <a:t>علت اصلی آن ناشناخته است ولی ارث را مهمترین فاکتور خطر می شناسند. بیماری تخمدان پلی کیستیک قابل پیشگیری نیست، ولی تشخیص زودرس و درمان آن از عوارض طولانی مدت مانند نـابـاروری، سندروم متابولیک، چاقی، دیابت و بیماری قلبی جلوگیری میکند. بیماری تخمدان پلی کیستیک بیماری نسبتا شایع خانم ها در سن باروری (15 تا 45 ) سال است.  </a:t>
            </a:r>
          </a:p>
          <a:p>
            <a:pPr algn="r" rtl="1">
              <a:lnSpc>
                <a:spcPct val="150000"/>
              </a:lnSpc>
            </a:pPr>
            <a:r>
              <a:rPr lang="fa-IR" sz="2400" dirty="0">
                <a:cs typeface="B Titr" panose="00000700000000000000" pitchFamily="2" charset="-78"/>
              </a:rPr>
              <a:t>شیوه زندگی سالم مانند کنترل وکاهش وزن، فعالیت فیزیکی منظم، ترک سیگار و مراقبت از پوست و مو به درمان و کنترل علائم بیماری کمک خواهد کرد.</a:t>
            </a:r>
          </a:p>
        </p:txBody>
      </p:sp>
    </p:spTree>
    <p:extLst>
      <p:ext uri="{BB962C8B-B14F-4D97-AF65-F5344CB8AC3E}">
        <p14:creationId xmlns:p14="http://schemas.microsoft.com/office/powerpoint/2010/main" val="1594319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BE6A-7726-4149-A921-5D107702A82B}"/>
              </a:ext>
            </a:extLst>
          </p:cNvPr>
          <p:cNvSpPr>
            <a:spLocks noGrp="1"/>
          </p:cNvSpPr>
          <p:nvPr>
            <p:ph type="title"/>
          </p:nvPr>
        </p:nvSpPr>
        <p:spPr/>
        <p:txBody>
          <a:bodyPr/>
          <a:lstStyle/>
          <a:p>
            <a:r>
              <a:rPr lang="fa-IR" dirty="0">
                <a:cs typeface="B Titr" panose="00000700000000000000" pitchFamily="2" charset="-78"/>
              </a:rPr>
              <a:t>اندومتریوز</a:t>
            </a:r>
          </a:p>
        </p:txBody>
      </p:sp>
      <p:sp>
        <p:nvSpPr>
          <p:cNvPr id="3" name="Content Placeholder 2">
            <a:extLst>
              <a:ext uri="{FF2B5EF4-FFF2-40B4-BE49-F238E27FC236}">
                <a16:creationId xmlns:a16="http://schemas.microsoft.com/office/drawing/2014/main" id="{BE97F4C4-2731-427E-9EE5-2056AB158161}"/>
              </a:ext>
            </a:extLst>
          </p:cNvPr>
          <p:cNvSpPr>
            <a:spLocks noGrp="1"/>
          </p:cNvSpPr>
          <p:nvPr>
            <p:ph idx="1"/>
          </p:nvPr>
        </p:nvSpPr>
        <p:spPr>
          <a:xfrm>
            <a:off x="871870" y="1981200"/>
            <a:ext cx="9491330" cy="4114800"/>
          </a:xfrm>
        </p:spPr>
        <p:txBody>
          <a:bodyPr/>
          <a:lstStyle/>
          <a:p>
            <a:pPr algn="r" rtl="1">
              <a:lnSpc>
                <a:spcPct val="150000"/>
              </a:lnSpc>
            </a:pPr>
            <a:r>
              <a:rPr lang="fa-IR" sz="2400" dirty="0">
                <a:cs typeface="B Titr" panose="00000700000000000000" pitchFamily="2" charset="-78"/>
              </a:rPr>
              <a:t>اندومتریوز یکی از عوامل مهم ناباروری است و در 30 تا 50 درصد از زنان نابارور دیده میشود. آندومتریوز یک بیماری است که در تعداد نسبتا زیادی از خانمهایی که در سن باروری هستند دیده میشود. آندومتریوز معمولا از سنین نوجوانی و جوانی شروع شده و بعد از چند سال( حــدود 2 تا 8 سـال) خـود را نشان میدهد. بیماری آندومتریوز هم در زنان دارای فرزند و هم در زنانی که تاکنون باردار نشده اند، دیده میشود. سن( در تمام سنین شایع است ولی درسنین 30 تا 40 سال شایعتر اسـت)</a:t>
            </a:r>
          </a:p>
          <a:p>
            <a:pPr algn="r" rtl="1">
              <a:lnSpc>
                <a:spcPct val="150000"/>
              </a:lnSpc>
            </a:pPr>
            <a:endParaRPr lang="fa-IR" sz="2400" dirty="0">
              <a:cs typeface="B Titr" panose="00000700000000000000" pitchFamily="2" charset="-78"/>
            </a:endParaRPr>
          </a:p>
          <a:p>
            <a:pPr algn="r" rtl="1">
              <a:lnSpc>
                <a:spcPct val="150000"/>
              </a:lnSpc>
            </a:pPr>
            <a:endParaRPr lang="fa-IR" sz="2000" dirty="0">
              <a:cs typeface="B Titr" panose="00000700000000000000" pitchFamily="2" charset="-78"/>
            </a:endParaRPr>
          </a:p>
        </p:txBody>
      </p:sp>
    </p:spTree>
    <p:extLst>
      <p:ext uri="{BB962C8B-B14F-4D97-AF65-F5344CB8AC3E}">
        <p14:creationId xmlns:p14="http://schemas.microsoft.com/office/powerpoint/2010/main" val="2878587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3DFB1-1F34-4F97-92FD-2298748EF20A}"/>
              </a:ext>
            </a:extLst>
          </p:cNvPr>
          <p:cNvSpPr>
            <a:spLocks noGrp="1"/>
          </p:cNvSpPr>
          <p:nvPr>
            <p:ph type="title"/>
          </p:nvPr>
        </p:nvSpPr>
        <p:spPr/>
        <p:txBody>
          <a:bodyPr/>
          <a:lstStyle/>
          <a:p>
            <a:r>
              <a:rPr lang="fa-IR" dirty="0">
                <a:cs typeface="B Titr" panose="00000700000000000000" pitchFamily="2" charset="-78"/>
              </a:rPr>
              <a:t>میوم رحمی</a:t>
            </a:r>
          </a:p>
        </p:txBody>
      </p:sp>
      <p:sp>
        <p:nvSpPr>
          <p:cNvPr id="3" name="Content Placeholder 2">
            <a:extLst>
              <a:ext uri="{FF2B5EF4-FFF2-40B4-BE49-F238E27FC236}">
                <a16:creationId xmlns:a16="http://schemas.microsoft.com/office/drawing/2014/main" id="{5D57F4C3-BC6D-4748-9D1D-25B9F90F6DB1}"/>
              </a:ext>
            </a:extLst>
          </p:cNvPr>
          <p:cNvSpPr>
            <a:spLocks noGrp="1"/>
          </p:cNvSpPr>
          <p:nvPr>
            <p:ph idx="1"/>
          </p:nvPr>
        </p:nvSpPr>
        <p:spPr/>
        <p:txBody>
          <a:bodyPr/>
          <a:lstStyle/>
          <a:p>
            <a:pPr algn="r" rtl="1">
              <a:lnSpc>
                <a:spcPct val="150000"/>
              </a:lnSpc>
            </a:pPr>
            <a:r>
              <a:rPr lang="fa-IR" sz="2400" dirty="0">
                <a:cs typeface="B Titr" panose="00000700000000000000" pitchFamily="2" charset="-78"/>
              </a:rPr>
              <a:t>میوم یا لیومیوم ها، شایع ترین تومورهای دستگاه تناسلی زنان هستند.</a:t>
            </a:r>
          </a:p>
          <a:p>
            <a:pPr algn="r" rtl="1">
              <a:lnSpc>
                <a:spcPct val="150000"/>
              </a:lnSpc>
            </a:pPr>
            <a:r>
              <a:rPr lang="fa-IR" sz="2400" dirty="0">
                <a:cs typeface="B Titr" panose="00000700000000000000" pitchFamily="2" charset="-78"/>
              </a:rPr>
              <a:t>شیوع کلی آن  بین4٪ تا 11است که بعد از 35 سالگی این درصد افزایش می یابد </a:t>
            </a:r>
          </a:p>
          <a:p>
            <a:pPr algn="r" rtl="1">
              <a:lnSpc>
                <a:spcPct val="150000"/>
              </a:lnSpc>
            </a:pPr>
            <a:r>
              <a:rPr lang="fa-IR" sz="2400" dirty="0">
                <a:cs typeface="B Titr" panose="00000700000000000000" pitchFamily="2" charset="-78"/>
              </a:rPr>
              <a:t>( شیوع ان نزدیک به 40 درصد تا سن 50 سالگی ).</a:t>
            </a:r>
          </a:p>
          <a:p>
            <a:pPr algn="r" rtl="1">
              <a:lnSpc>
                <a:spcPct val="150000"/>
              </a:lnSpc>
            </a:pPr>
            <a:r>
              <a:rPr lang="fa-IR" sz="2400" dirty="0">
                <a:cs typeface="B Titr" panose="00000700000000000000" pitchFamily="2" charset="-78"/>
              </a:rPr>
              <a:t> قبل از 20 سالگی، میوم رحم بسیار کم است. </a:t>
            </a:r>
          </a:p>
          <a:p>
            <a:pPr algn="r" rtl="1">
              <a:lnSpc>
                <a:spcPct val="150000"/>
              </a:lnSpc>
            </a:pPr>
            <a:r>
              <a:rPr lang="fa-IR" sz="2400" dirty="0">
                <a:cs typeface="B Titr" panose="00000700000000000000" pitchFamily="2" charset="-78"/>
              </a:rPr>
              <a:t>در یک بررسی از 2187 بیمار که تحت درمان میوم قرار گرفته بودند (0.4%) در گروه سنی 18 تا 20 سال بودند. هیچ کدام از آنها کمتر از 18 سال نبودند.</a:t>
            </a:r>
          </a:p>
        </p:txBody>
      </p:sp>
      <p:pic>
        <p:nvPicPr>
          <p:cNvPr id="4" name="Picture 3">
            <a:extLst>
              <a:ext uri="{FF2B5EF4-FFF2-40B4-BE49-F238E27FC236}">
                <a16:creationId xmlns:a16="http://schemas.microsoft.com/office/drawing/2014/main" id="{D5602EA3-84DD-4B96-B22D-286BAD4F248F}"/>
              </a:ext>
            </a:extLst>
          </p:cNvPr>
          <p:cNvPicPr>
            <a:picLocks noChangeAspect="1"/>
          </p:cNvPicPr>
          <p:nvPr/>
        </p:nvPicPr>
        <p:blipFill>
          <a:blip r:embed="rId2"/>
          <a:stretch>
            <a:fillRect/>
          </a:stretch>
        </p:blipFill>
        <p:spPr>
          <a:xfrm>
            <a:off x="131910" y="266701"/>
            <a:ext cx="2847975" cy="1600200"/>
          </a:xfrm>
          <a:prstGeom prst="rect">
            <a:avLst/>
          </a:prstGeom>
        </p:spPr>
      </p:pic>
    </p:spTree>
    <p:extLst>
      <p:ext uri="{BB962C8B-B14F-4D97-AF65-F5344CB8AC3E}">
        <p14:creationId xmlns:p14="http://schemas.microsoft.com/office/powerpoint/2010/main" val="1033083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AFA7F-B067-404E-BC52-4BC5FAAF5E6D}"/>
              </a:ext>
            </a:extLst>
          </p:cNvPr>
          <p:cNvSpPr>
            <a:spLocks noGrp="1"/>
          </p:cNvSpPr>
          <p:nvPr>
            <p:ph type="title"/>
          </p:nvPr>
        </p:nvSpPr>
        <p:spPr/>
        <p:txBody>
          <a:bodyPr/>
          <a:lstStyle/>
          <a:p>
            <a:r>
              <a:rPr lang="fa-IR" dirty="0">
                <a:cs typeface="B Titr" panose="00000700000000000000" pitchFamily="2" charset="-78"/>
              </a:rPr>
              <a:t>سرطان سینه</a:t>
            </a:r>
          </a:p>
        </p:txBody>
      </p:sp>
      <p:sp>
        <p:nvSpPr>
          <p:cNvPr id="3" name="Content Placeholder 2">
            <a:extLst>
              <a:ext uri="{FF2B5EF4-FFF2-40B4-BE49-F238E27FC236}">
                <a16:creationId xmlns:a16="http://schemas.microsoft.com/office/drawing/2014/main" id="{6B478DFC-A6A2-48E3-AB6C-BEC41A371C8C}"/>
              </a:ext>
            </a:extLst>
          </p:cNvPr>
          <p:cNvSpPr>
            <a:spLocks noGrp="1"/>
          </p:cNvSpPr>
          <p:nvPr>
            <p:ph idx="1"/>
          </p:nvPr>
        </p:nvSpPr>
        <p:spPr/>
        <p:txBody>
          <a:bodyPr/>
          <a:lstStyle/>
          <a:p>
            <a:pPr marL="0" indent="0" algn="r" rtl="1">
              <a:lnSpc>
                <a:spcPct val="150000"/>
              </a:lnSpc>
              <a:buNone/>
            </a:pPr>
            <a:r>
              <a:rPr lang="fa-IR" sz="2400" dirty="0">
                <a:cs typeface="B Titr" panose="00000700000000000000" pitchFamily="2" charset="-78"/>
              </a:rPr>
              <a:t>تاخیر درازدواج و فرزندآوری با افزایش احتمال ابتلا به سرطان سینه همراه است. </a:t>
            </a:r>
          </a:p>
          <a:p>
            <a:pPr marL="0" indent="0" algn="r" rtl="1">
              <a:lnSpc>
                <a:spcPct val="150000"/>
              </a:lnSpc>
              <a:buNone/>
            </a:pPr>
            <a:r>
              <a:rPr lang="fa-IR" sz="2400" dirty="0">
                <a:cs typeface="B Titr" panose="00000700000000000000" pitchFamily="2" charset="-78"/>
              </a:rPr>
              <a:t>از 25 سالگی به بعد، اگر زن تولد اولين فرزندش را به تاخير بیاندازد خطر نسبی سرطان سینه برای هر سال 3 درصد افزایش می یابد.</a:t>
            </a:r>
          </a:p>
          <a:p>
            <a:pPr marL="0" indent="0" algn="r" rtl="1">
              <a:lnSpc>
                <a:spcPct val="150000"/>
              </a:lnSpc>
              <a:buNone/>
            </a:pPr>
            <a:endParaRPr lang="fa-IR" sz="2400" dirty="0">
              <a:cs typeface="B Titr" panose="00000700000000000000" pitchFamily="2" charset="-78"/>
            </a:endParaRPr>
          </a:p>
        </p:txBody>
      </p:sp>
    </p:spTree>
    <p:extLst>
      <p:ext uri="{BB962C8B-B14F-4D97-AF65-F5344CB8AC3E}">
        <p14:creationId xmlns:p14="http://schemas.microsoft.com/office/powerpoint/2010/main" val="1659773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4BE15-3A57-4A2C-B61D-8E9DDCEE296E}"/>
              </a:ext>
            </a:extLst>
          </p:cNvPr>
          <p:cNvSpPr>
            <a:spLocks noGrp="1"/>
          </p:cNvSpPr>
          <p:nvPr>
            <p:ph type="title"/>
          </p:nvPr>
        </p:nvSpPr>
        <p:spPr/>
        <p:txBody>
          <a:bodyPr/>
          <a:lstStyle/>
          <a:p>
            <a:r>
              <a:rPr lang="fa-IR" dirty="0">
                <a:cs typeface="B Titr" panose="00000700000000000000" pitchFamily="2" charset="-78"/>
              </a:rPr>
              <a:t>مواجهه با سموم وعوامل محیطی</a:t>
            </a:r>
          </a:p>
        </p:txBody>
      </p:sp>
      <p:sp>
        <p:nvSpPr>
          <p:cNvPr id="3" name="Content Placeholder 2">
            <a:extLst>
              <a:ext uri="{FF2B5EF4-FFF2-40B4-BE49-F238E27FC236}">
                <a16:creationId xmlns:a16="http://schemas.microsoft.com/office/drawing/2014/main" id="{A8769B20-748A-4193-8A88-B7169650F782}"/>
              </a:ext>
            </a:extLst>
          </p:cNvPr>
          <p:cNvSpPr>
            <a:spLocks noGrp="1"/>
          </p:cNvSpPr>
          <p:nvPr>
            <p:ph idx="1"/>
          </p:nvPr>
        </p:nvSpPr>
        <p:spPr>
          <a:xfrm>
            <a:off x="304800" y="1981200"/>
            <a:ext cx="10058400" cy="4642884"/>
          </a:xfrm>
        </p:spPr>
        <p:txBody>
          <a:bodyPr/>
          <a:lstStyle/>
          <a:p>
            <a:pPr algn="r" rtl="1">
              <a:lnSpc>
                <a:spcPct val="150000"/>
              </a:lnSpc>
            </a:pPr>
            <a:r>
              <a:rPr lang="fa-IR" sz="2400" dirty="0">
                <a:cs typeface="B Titr" panose="00000700000000000000" pitchFamily="2" charset="-78"/>
              </a:rPr>
              <a:t>مطالعات اولیه نشان می دهد کیفیت مایع منی و باروری در طول دهه گذشته کاهش یافته است از جمله دلایل قابل پیشگیری مواجهه با آلوده کننده های محیطی و شغلی و تغییر در شرایط و سبک زندگی است.</a:t>
            </a:r>
          </a:p>
          <a:p>
            <a:pPr algn="r" rtl="1">
              <a:lnSpc>
                <a:spcPct val="150000"/>
              </a:lnSpc>
            </a:pPr>
            <a:r>
              <a:rPr lang="fa-IR" sz="2400" dirty="0">
                <a:cs typeface="B Titr" panose="00000700000000000000" pitchFamily="2" charset="-78"/>
              </a:rPr>
              <a:t>تماس با سموم و عادات تغذیه نا مناسب، مصرف الکل و استعمال سیگار، قرارگرفتن در معرض گرما، سروصدا و ورز ش های بدنسازی،</a:t>
            </a:r>
            <a:r>
              <a:rPr lang="fa-IR" sz="1800" b="0" i="0" u="none" strike="noStrike" baseline="0" dirty="0">
                <a:latin typeface="IRANSharp_PrintingSize"/>
              </a:rPr>
              <a:t> </a:t>
            </a:r>
            <a:r>
              <a:rPr lang="fa-IR" sz="2400" b="0" i="0" u="none" strike="noStrike" baseline="0" dirty="0">
                <a:latin typeface="IRANSharp_PrintingSize"/>
                <a:cs typeface="B Titr" panose="00000700000000000000" pitchFamily="2" charset="-78"/>
              </a:rPr>
              <a:t>هوای آلوده و استفاده از موبایل، رایانه و غیره</a:t>
            </a:r>
            <a:endParaRPr lang="fa-IR" dirty="0">
              <a:cs typeface="B Titr" panose="00000700000000000000" pitchFamily="2" charset="-78"/>
            </a:endParaRPr>
          </a:p>
          <a:p>
            <a:pPr algn="r" rtl="1">
              <a:lnSpc>
                <a:spcPct val="150000"/>
              </a:lnSpc>
            </a:pPr>
            <a:r>
              <a:rPr lang="fa-IR" sz="2400" dirty="0">
                <a:cs typeface="B Titr" panose="00000700000000000000" pitchFamily="2" charset="-78"/>
              </a:rPr>
              <a:t> بیماران با سابقه</a:t>
            </a:r>
            <a:r>
              <a:rPr lang="en-US" sz="2400" dirty="0">
                <a:cs typeface="B Titr" panose="00000700000000000000" pitchFamily="2" charset="-78"/>
              </a:rPr>
              <a:t> STD</a:t>
            </a:r>
            <a:endParaRPr lang="fa-IR" sz="2400" dirty="0">
              <a:cs typeface="B Titr" panose="00000700000000000000" pitchFamily="2" charset="-78"/>
            </a:endParaRPr>
          </a:p>
        </p:txBody>
      </p:sp>
    </p:spTree>
    <p:extLst>
      <p:ext uri="{BB962C8B-B14F-4D97-AF65-F5344CB8AC3E}">
        <p14:creationId xmlns:p14="http://schemas.microsoft.com/office/powerpoint/2010/main" val="2829598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8C5004D-5EE2-41E5-9E3C-CAE2FD293695}"/>
              </a:ext>
            </a:extLst>
          </p:cNvPr>
          <p:cNvSpPr>
            <a:spLocks noGrp="1"/>
          </p:cNvSpPr>
          <p:nvPr>
            <p:ph type="ctrTitle"/>
          </p:nvPr>
        </p:nvSpPr>
        <p:spPr/>
        <p:txBody>
          <a:bodyPr/>
          <a:lstStyle/>
          <a:p>
            <a:r>
              <a:rPr lang="fa-IR" dirty="0">
                <a:cs typeface="B Titr" panose="00000700000000000000" pitchFamily="2" charset="-78"/>
              </a:rPr>
              <a:t>به امید فردایی بهتر</a:t>
            </a:r>
          </a:p>
        </p:txBody>
      </p:sp>
      <p:sp>
        <p:nvSpPr>
          <p:cNvPr id="6" name="Subtitle 5">
            <a:extLst>
              <a:ext uri="{FF2B5EF4-FFF2-40B4-BE49-F238E27FC236}">
                <a16:creationId xmlns:a16="http://schemas.microsoft.com/office/drawing/2014/main" id="{0EC46122-84E5-4A1B-B7DD-F8637088DE00}"/>
              </a:ext>
            </a:extLst>
          </p:cNvPr>
          <p:cNvSpPr>
            <a:spLocks noGrp="1"/>
          </p:cNvSpPr>
          <p:nvPr>
            <p:ph type="subTitle" idx="1"/>
          </p:nvPr>
        </p:nvSpPr>
        <p:spPr>
          <a:xfrm>
            <a:off x="1618511" y="4229100"/>
            <a:ext cx="8026400" cy="1752600"/>
          </a:xfrm>
        </p:spPr>
        <p:txBody>
          <a:bodyPr/>
          <a:lstStyle/>
          <a:p>
            <a:r>
              <a:rPr lang="fa-IR" dirty="0">
                <a:cs typeface="B Titr" panose="00000700000000000000" pitchFamily="2" charset="-78"/>
              </a:rPr>
              <a:t>با تشکر</a:t>
            </a:r>
          </a:p>
        </p:txBody>
      </p:sp>
      <p:pic>
        <p:nvPicPr>
          <p:cNvPr id="4" name="Picture 3">
            <a:extLst>
              <a:ext uri="{FF2B5EF4-FFF2-40B4-BE49-F238E27FC236}">
                <a16:creationId xmlns:a16="http://schemas.microsoft.com/office/drawing/2014/main" id="{6A106F29-373D-4C4B-991B-E03BEE4400A0}"/>
              </a:ext>
            </a:extLst>
          </p:cNvPr>
          <p:cNvPicPr>
            <a:picLocks noChangeAspect="1"/>
          </p:cNvPicPr>
          <p:nvPr/>
        </p:nvPicPr>
        <p:blipFill>
          <a:blip r:embed="rId2"/>
          <a:stretch>
            <a:fillRect/>
          </a:stretch>
        </p:blipFill>
        <p:spPr>
          <a:xfrm>
            <a:off x="839531" y="3234956"/>
            <a:ext cx="3998284" cy="1600200"/>
          </a:xfrm>
          <a:prstGeom prst="ellipse">
            <a:avLst/>
          </a:prstGeom>
          <a:ln>
            <a:noFill/>
          </a:ln>
          <a:effectLst>
            <a:softEdge rad="112500"/>
          </a:effectLst>
        </p:spPr>
      </p:pic>
    </p:spTree>
    <p:extLst>
      <p:ext uri="{BB962C8B-B14F-4D97-AF65-F5344CB8AC3E}">
        <p14:creationId xmlns:p14="http://schemas.microsoft.com/office/powerpoint/2010/main" val="950498194"/>
      </p:ext>
    </p:extLst>
  </p:cSld>
  <p:clrMapOvr>
    <a:masterClrMapping/>
  </p:clrMapOvr>
</p:sld>
</file>

<file path=ppt/theme/theme1.xml><?xml version="1.0" encoding="utf-8"?>
<a:theme xmlns:a="http://schemas.openxmlformats.org/drawingml/2006/main" name="BAMBOO">
  <a:themeElements>
    <a:clrScheme name="BAMBOO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fontScheme name="BAMBOO">
      <a:majorFont>
        <a:latin typeface="Arial Black"/>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BAMBOO 1">
        <a:dk1>
          <a:srgbClr val="000000"/>
        </a:dk1>
        <a:lt1>
          <a:srgbClr val="FFFFFF"/>
        </a:lt1>
        <a:dk2>
          <a:srgbClr val="396F39"/>
        </a:dk2>
        <a:lt2>
          <a:srgbClr val="FFCC00"/>
        </a:lt2>
        <a:accent1>
          <a:srgbClr val="009900"/>
        </a:accent1>
        <a:accent2>
          <a:srgbClr val="CC9900"/>
        </a:accent2>
        <a:accent3>
          <a:srgbClr val="AEBBAE"/>
        </a:accent3>
        <a:accent4>
          <a:srgbClr val="DADADA"/>
        </a:accent4>
        <a:accent5>
          <a:srgbClr val="AACAAA"/>
        </a:accent5>
        <a:accent6>
          <a:srgbClr val="B98A00"/>
        </a:accent6>
        <a:hlink>
          <a:srgbClr val="FF3300"/>
        </a:hlink>
        <a:folHlink>
          <a:srgbClr val="663300"/>
        </a:folHlink>
      </a:clrScheme>
      <a:clrMap bg1="dk2" tx1="lt1" bg2="dk1" tx2="lt2" accent1="accent1" accent2="accent2" accent3="accent3" accent4="accent4" accent5="accent5" accent6="accent6" hlink="hlink" folHlink="folHlink"/>
    </a:extraClrScheme>
    <a:extraClrScheme>
      <a:clrScheme name="BAMBOO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clrMap bg1="lt1" tx1="dk1" bg2="lt2" tx2="dk2" accent1="accent1" accent2="accent2" accent3="accent3" accent4="accent4" accent5="accent5" accent6="accent6" hlink="hlink" folHlink="folHlink"/>
    </a:extraClrScheme>
    <a:extraClrScheme>
      <a:clrScheme name="BAMBO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BAMBOO 4">
        <a:dk1>
          <a:srgbClr val="000000"/>
        </a:dk1>
        <a:lt1>
          <a:srgbClr val="FFFFFF"/>
        </a:lt1>
        <a:dk2>
          <a:srgbClr val="FF0000"/>
        </a:dk2>
        <a:lt2>
          <a:srgbClr val="800000"/>
        </a:lt2>
        <a:accent1>
          <a:srgbClr val="008000"/>
        </a:accent1>
        <a:accent2>
          <a:srgbClr val="FF9900"/>
        </a:accent2>
        <a:accent3>
          <a:srgbClr val="FFFFFF"/>
        </a:accent3>
        <a:accent4>
          <a:srgbClr val="000000"/>
        </a:accent4>
        <a:accent5>
          <a:srgbClr val="AAC0AA"/>
        </a:accent5>
        <a:accent6>
          <a:srgbClr val="E78A00"/>
        </a:accent6>
        <a:hlink>
          <a:srgbClr val="CC3300"/>
        </a:hlink>
        <a:folHlink>
          <a:srgbClr val="6633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5341</TotalTime>
  <Words>1461</Words>
  <Application>Microsoft Office PowerPoint</Application>
  <PresentationFormat>Widescreen</PresentationFormat>
  <Paragraphs>86</Paragraphs>
  <Slides>28</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Arial Black</vt:lpstr>
      <vt:lpstr>Calibri</vt:lpstr>
      <vt:lpstr>iransans</vt:lpstr>
      <vt:lpstr>iransans</vt:lpstr>
      <vt:lpstr>IRANSharp_PrintingSize</vt:lpstr>
      <vt:lpstr>Wingdings</vt:lpstr>
      <vt:lpstr>BAMBOO</vt:lpstr>
      <vt:lpstr>PowerPoint Presentation</vt:lpstr>
      <vt:lpstr>ترویج ازدواج بهنگام  </vt:lpstr>
      <vt:lpstr>مقدمه</vt:lpstr>
      <vt:lpstr>PowerPoint Presentation</vt:lpstr>
      <vt:lpstr>رویداد ازدواج</vt:lpstr>
      <vt:lpstr>میانگین سن ازدواج در استان زنجان</vt:lpstr>
      <vt:lpstr>میانگین سن پدر و مادر در تولد اول فرزند</vt:lpstr>
      <vt:lpstr>نرخ باروری کلی</vt:lpstr>
      <vt:lpstr>PowerPoint Presentation</vt:lpstr>
      <vt:lpstr>نرخ باروری در ایران و سایر کشورها</vt:lpstr>
      <vt:lpstr>ازدواج بهنگام</vt:lpstr>
      <vt:lpstr>ازدواج بهنگام</vt:lpstr>
      <vt:lpstr>مشکلات تاخیر در سن ازدواج</vt:lpstr>
      <vt:lpstr>دلایل  به تاخیر انداختن ازدواج </vt:lpstr>
      <vt:lpstr>دلایل  به تاخیر انداختن ازدواج </vt:lpstr>
      <vt:lpstr>سلامت باروری وچالش های موجود  </vt:lpstr>
      <vt:lpstr>تاثير تاخير در ازدواج بر سلامت باروری</vt:lpstr>
      <vt:lpstr>تاثيرتاخير در ازدواج بر سلامت باروری</vt:lpstr>
      <vt:lpstr>تاثيرتاخير در ازدواج بر سلامت باروری</vt:lpstr>
      <vt:lpstr>تاثيرتاخير در ازدواج بر سلامت باروری</vt:lpstr>
      <vt:lpstr>نکته مهم</vt:lpstr>
      <vt:lpstr>PowerPoint Presentation</vt:lpstr>
      <vt:lpstr>تخمدان پلی کیستیک</vt:lpstr>
      <vt:lpstr>اندومتریوز</vt:lpstr>
      <vt:lpstr>میوم رحمی</vt:lpstr>
      <vt:lpstr>سرطان سینه</vt:lpstr>
      <vt:lpstr>مواجهه با سموم وعوامل محیطی</vt:lpstr>
      <vt:lpstr>به امید فردایی بهتر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armin</dc:creator>
  <cp:lastModifiedBy>armin</cp:lastModifiedBy>
  <cp:revision>189</cp:revision>
  <dcterms:created xsi:type="dcterms:W3CDTF">2022-02-18T06:33:30Z</dcterms:created>
  <dcterms:modified xsi:type="dcterms:W3CDTF">2025-05-20T22:27:12Z</dcterms:modified>
</cp:coreProperties>
</file>